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9" r:id="rId2"/>
    <p:sldId id="260" r:id="rId3"/>
    <p:sldId id="261" r:id="rId4"/>
    <p:sldId id="258" r:id="rId5"/>
    <p:sldId id="262" r:id="rId6"/>
    <p:sldId id="300" r:id="rId7"/>
    <p:sldId id="281" r:id="rId8"/>
    <p:sldId id="287" r:id="rId9"/>
    <p:sldId id="297" r:id="rId10"/>
    <p:sldId id="298" r:id="rId11"/>
    <p:sldId id="299" r:id="rId12"/>
    <p:sldId id="296" r:id="rId13"/>
    <p:sldId id="263" r:id="rId14"/>
    <p:sldId id="264" r:id="rId15"/>
    <p:sldId id="302" r:id="rId16"/>
    <p:sldId id="265" r:id="rId17"/>
    <p:sldId id="266" r:id="rId18"/>
    <p:sldId id="267" r:id="rId19"/>
    <p:sldId id="269" r:id="rId20"/>
    <p:sldId id="270" r:id="rId21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4234F6"/>
    <a:srgbClr val="5FB9CB"/>
    <a:srgbClr val="42A4E6"/>
    <a:srgbClr val="9A8674"/>
    <a:srgbClr val="42A6E6"/>
    <a:srgbClr val="FFC000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9F0C0-3E1D-420B-8B3E-A330B133B560}" type="datetimeFigureOut">
              <a:rPr lang="zh-CN" altLang="en-US" smtClean="0"/>
              <a:t>2021/10/12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42ECE-E74C-4854-9A8F-D75032BF88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614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273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483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422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593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67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618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056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150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458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604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5" marR="469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62560" algn="l"/>
              </a:tabLs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40AF1-241F-463A-8508-92C4EB2DF3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188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142ECE-E74C-4854-9A8F-D75032BF888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9103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5183C087-42D7-429A-BF3E-561E51A4123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BDF2BCCE-C516-4DD6-B45E-9542AB3E6FB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vi-VN" altLang="en-US">
              <a:latin typeface="Calibri" panose="020F0502020204030204" pitchFamily="34" charset="0"/>
            </a:endParaRP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F978D8B5-AB57-49F8-952A-752314B32A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7533E1D-EC2F-4BDE-93F1-99D39318CD5A}" type="slidenum">
              <a:rPr lang="en-US" altLang="en-US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fade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4DA77-0714-4226-8456-DE0FB00C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689CE-C57C-4CCE-B5D7-91A284CB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0DF66-3D9B-4E31-B419-8D199F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59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1DBA864-5F82-4985-9D8A-B21780F973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564700-BDD4-47D6-B29F-701D129F16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vi-VN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E91C209-30BC-4C1B-9DEE-1AEF49EB0E8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2AABD6-23BF-4A6B-884A-492C20F1D9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92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34DD42E-11C0-411E-A1DA-71557E534A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" y="0"/>
            <a:ext cx="12188025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fade/>
      </p:transition>
    </mc:Choice>
    <mc:Fallback xmlns="">
      <p:transition spd="slow" advClick="0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21" Type="http://schemas.openxmlformats.org/officeDocument/2006/relationships/audio" Target="../media/audio2.wav"/><Relationship Id="rId7" Type="http://schemas.openxmlformats.org/officeDocument/2006/relationships/audio" Target="../media/audio4.wav"/><Relationship Id="rId12" Type="http://schemas.openxmlformats.org/officeDocument/2006/relationships/image" Target="../media/image35.emf"/><Relationship Id="rId17" Type="http://schemas.openxmlformats.org/officeDocument/2006/relationships/image" Target="../media/image39.png"/><Relationship Id="rId2" Type="http://schemas.openxmlformats.org/officeDocument/2006/relationships/audio" Target="../media/media2.mp3"/><Relationship Id="rId16" Type="http://schemas.openxmlformats.org/officeDocument/2006/relationships/image" Target="../media/image38.png"/><Relationship Id="rId20" Type="http://schemas.openxmlformats.org/officeDocument/2006/relationships/audio" Target="../media/audio1.wav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34.png"/><Relationship Id="rId5" Type="http://schemas.openxmlformats.org/officeDocument/2006/relationships/audio" Target="../media/audio2.wav"/><Relationship Id="rId15" Type="http://schemas.openxmlformats.org/officeDocument/2006/relationships/image" Target="../media/image29.png"/><Relationship Id="rId23" Type="http://schemas.openxmlformats.org/officeDocument/2006/relationships/audio" Target="../media/audio4.wav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4" Type="http://schemas.openxmlformats.org/officeDocument/2006/relationships/audio" Target="../media/audio1.wav"/><Relationship Id="rId9" Type="http://schemas.openxmlformats.org/officeDocument/2006/relationships/image" Target="../media/image32.emf"/><Relationship Id="rId14" Type="http://schemas.openxmlformats.org/officeDocument/2006/relationships/image" Target="../media/image37.png"/><Relationship Id="rId22" Type="http://schemas.openxmlformats.org/officeDocument/2006/relationships/audio" Target="../media/audio3.wav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21" Type="http://schemas.openxmlformats.org/officeDocument/2006/relationships/audio" Target="../media/audio2.wav"/><Relationship Id="rId7" Type="http://schemas.openxmlformats.org/officeDocument/2006/relationships/audio" Target="../media/audio4.wav"/><Relationship Id="rId12" Type="http://schemas.openxmlformats.org/officeDocument/2006/relationships/image" Target="../media/image35.emf"/><Relationship Id="rId17" Type="http://schemas.openxmlformats.org/officeDocument/2006/relationships/image" Target="../media/image39.png"/><Relationship Id="rId2" Type="http://schemas.openxmlformats.org/officeDocument/2006/relationships/audio" Target="../media/media2.mp3"/><Relationship Id="rId16" Type="http://schemas.openxmlformats.org/officeDocument/2006/relationships/image" Target="../media/image38.png"/><Relationship Id="rId20" Type="http://schemas.openxmlformats.org/officeDocument/2006/relationships/audio" Target="../media/audio1.wav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34.png"/><Relationship Id="rId5" Type="http://schemas.openxmlformats.org/officeDocument/2006/relationships/audio" Target="../media/audio2.wav"/><Relationship Id="rId15" Type="http://schemas.openxmlformats.org/officeDocument/2006/relationships/image" Target="../media/image29.png"/><Relationship Id="rId23" Type="http://schemas.openxmlformats.org/officeDocument/2006/relationships/audio" Target="../media/audio4.wav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4" Type="http://schemas.openxmlformats.org/officeDocument/2006/relationships/audio" Target="../media/audio1.wav"/><Relationship Id="rId9" Type="http://schemas.openxmlformats.org/officeDocument/2006/relationships/image" Target="../media/image32.emf"/><Relationship Id="rId14" Type="http://schemas.openxmlformats.org/officeDocument/2006/relationships/image" Target="../media/image37.png"/><Relationship Id="rId22" Type="http://schemas.openxmlformats.org/officeDocument/2006/relationships/audio" Target="../media/audio3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3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4.png"/><Relationship Id="rId4" Type="http://schemas.openxmlformats.org/officeDocument/2006/relationships/image" Target="../media/image4.emf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4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wmf"/><Relationship Id="rId12" Type="http://schemas.openxmlformats.org/officeDocument/2006/relationships/image" Target="../media/image1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5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4.emf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3.png"/><Relationship Id="rId4" Type="http://schemas.openxmlformats.org/officeDocument/2006/relationships/image" Target="../media/image19.wmf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1.mp3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21" Type="http://schemas.openxmlformats.org/officeDocument/2006/relationships/audio" Target="../media/audio2.wav"/><Relationship Id="rId7" Type="http://schemas.openxmlformats.org/officeDocument/2006/relationships/audio" Target="../media/audio4.wav"/><Relationship Id="rId12" Type="http://schemas.openxmlformats.org/officeDocument/2006/relationships/image" Target="../media/image35.emf"/><Relationship Id="rId17" Type="http://schemas.openxmlformats.org/officeDocument/2006/relationships/image" Target="../media/image39.png"/><Relationship Id="rId2" Type="http://schemas.openxmlformats.org/officeDocument/2006/relationships/audio" Target="../media/media2.mp3"/><Relationship Id="rId16" Type="http://schemas.openxmlformats.org/officeDocument/2006/relationships/image" Target="../media/image38.png"/><Relationship Id="rId20" Type="http://schemas.openxmlformats.org/officeDocument/2006/relationships/audio" Target="../media/audio1.wav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34.png"/><Relationship Id="rId5" Type="http://schemas.openxmlformats.org/officeDocument/2006/relationships/audio" Target="../media/audio2.wav"/><Relationship Id="rId15" Type="http://schemas.openxmlformats.org/officeDocument/2006/relationships/image" Target="../media/image29.png"/><Relationship Id="rId23" Type="http://schemas.openxmlformats.org/officeDocument/2006/relationships/audio" Target="../media/audio4.wav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4" Type="http://schemas.openxmlformats.org/officeDocument/2006/relationships/audio" Target="../media/audio1.wav"/><Relationship Id="rId9" Type="http://schemas.openxmlformats.org/officeDocument/2006/relationships/image" Target="../media/image32.emf"/><Relationship Id="rId14" Type="http://schemas.openxmlformats.org/officeDocument/2006/relationships/image" Target="../media/image37.png"/><Relationship Id="rId22" Type="http://schemas.openxmlformats.org/officeDocument/2006/relationships/audio" Target="../media/audio3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0.png"/><Relationship Id="rId3" Type="http://schemas.openxmlformats.org/officeDocument/2006/relationships/slideLayout" Target="../slideLayouts/slideLayout2.xml"/><Relationship Id="rId21" Type="http://schemas.openxmlformats.org/officeDocument/2006/relationships/audio" Target="../media/audio2.wav"/><Relationship Id="rId7" Type="http://schemas.openxmlformats.org/officeDocument/2006/relationships/audio" Target="../media/audio4.wav"/><Relationship Id="rId12" Type="http://schemas.openxmlformats.org/officeDocument/2006/relationships/image" Target="../media/image35.emf"/><Relationship Id="rId17" Type="http://schemas.openxmlformats.org/officeDocument/2006/relationships/image" Target="../media/image39.png"/><Relationship Id="rId2" Type="http://schemas.openxmlformats.org/officeDocument/2006/relationships/audio" Target="../media/media2.mp3"/><Relationship Id="rId16" Type="http://schemas.openxmlformats.org/officeDocument/2006/relationships/image" Target="../media/image38.png"/><Relationship Id="rId20" Type="http://schemas.openxmlformats.org/officeDocument/2006/relationships/audio" Target="../media/audio1.wav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34.png"/><Relationship Id="rId5" Type="http://schemas.openxmlformats.org/officeDocument/2006/relationships/audio" Target="../media/audio2.wav"/><Relationship Id="rId15" Type="http://schemas.openxmlformats.org/officeDocument/2006/relationships/image" Target="../media/image29.png"/><Relationship Id="rId23" Type="http://schemas.openxmlformats.org/officeDocument/2006/relationships/audio" Target="../media/audio4.wav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4" Type="http://schemas.openxmlformats.org/officeDocument/2006/relationships/audio" Target="../media/audio1.wav"/><Relationship Id="rId9" Type="http://schemas.openxmlformats.org/officeDocument/2006/relationships/image" Target="../media/image32.emf"/><Relationship Id="rId14" Type="http://schemas.openxmlformats.org/officeDocument/2006/relationships/image" Target="../media/image37.png"/><Relationship Id="rId22" Type="http://schemas.openxmlformats.org/officeDocument/2006/relationships/audio" Target="../media/audio3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8CDA6B29-579F-450E-B056-60C21CC5FA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309" y="588972"/>
            <a:ext cx="7605569" cy="61869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1D6F3C-3B87-4B65-8F02-675E6E8D1D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0" b="100000" l="0" r="100000">
                        <a14:foregroundMark x1="32494" y1="58731" x2="32314" y2="66896"/>
                        <a14:foregroundMark x1="36571" y1="62813" x2="38369" y2="68351"/>
                        <a14:foregroundMark x1="9472" y1="71706" x2="6595" y2="71221"/>
                        <a14:foregroundMark x1="4796" y1="71099" x2="4796" y2="76637"/>
                        <a14:foregroundMark x1="11451" y1="71948" x2="10911" y2="73646"/>
                        <a14:foregroundMark x1="90168" y1="79790" x2="93705" y2="83023"/>
                        <a14:foregroundMark x1="88909" y1="77728" x2="91966" y2="79790"/>
                        <a14:foregroundMark x1="96403" y1="78092" x2="93525" y2="806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524"/>
          <a:stretch/>
        </p:blipFill>
        <p:spPr>
          <a:xfrm>
            <a:off x="114909" y="1494405"/>
            <a:ext cx="6517262" cy="536359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C471E64-16D1-48A2-B28E-C5D9E64DB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832" y="610664"/>
            <a:ext cx="1527724" cy="95869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CE9ED43-718C-4671-BA22-0FE97591D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4647" y="1420986"/>
            <a:ext cx="918124" cy="57614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FFF2A6A-FAB1-4B22-9290-56A4DF642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1515" y="408612"/>
            <a:ext cx="918124" cy="57614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D17CC2B-43BE-40BC-A754-2A268F91A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52" y="2301881"/>
            <a:ext cx="918124" cy="576149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BF10767F-17A8-4157-8A43-655B02057866}"/>
              </a:ext>
            </a:extLst>
          </p:cNvPr>
          <p:cNvGrpSpPr/>
          <p:nvPr/>
        </p:nvGrpSpPr>
        <p:grpSpPr>
          <a:xfrm>
            <a:off x="10058678" y="438681"/>
            <a:ext cx="1665347" cy="2540757"/>
            <a:chOff x="8683894" y="705760"/>
            <a:chExt cx="1389852" cy="2120445"/>
          </a:xfrm>
        </p:grpSpPr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95676BE-1B23-4052-9055-668D33D2E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7344" y="1109187"/>
              <a:ext cx="1146319" cy="1618623"/>
            </a:xfrm>
            <a:custGeom>
              <a:avLst/>
              <a:gdLst>
                <a:gd name="T0" fmla="*/ 196 w 197"/>
                <a:gd name="T1" fmla="*/ 116 h 278"/>
                <a:gd name="T2" fmla="*/ 183 w 197"/>
                <a:gd name="T3" fmla="*/ 67 h 278"/>
                <a:gd name="T4" fmla="*/ 94 w 197"/>
                <a:gd name="T5" fmla="*/ 20 h 278"/>
                <a:gd name="T6" fmla="*/ 20 w 197"/>
                <a:gd name="T7" fmla="*/ 75 h 278"/>
                <a:gd name="T8" fmla="*/ 19 w 197"/>
                <a:gd name="T9" fmla="*/ 78 h 278"/>
                <a:gd name="T10" fmla="*/ 9 w 197"/>
                <a:gd name="T11" fmla="*/ 108 h 278"/>
                <a:gd name="T12" fmla="*/ 15 w 197"/>
                <a:gd name="T13" fmla="*/ 172 h 278"/>
                <a:gd name="T14" fmla="*/ 27 w 197"/>
                <a:gd name="T15" fmla="*/ 207 h 278"/>
                <a:gd name="T16" fmla="*/ 33 w 197"/>
                <a:gd name="T17" fmla="*/ 238 h 278"/>
                <a:gd name="T18" fmla="*/ 32 w 197"/>
                <a:gd name="T19" fmla="*/ 239 h 278"/>
                <a:gd name="T20" fmla="*/ 32 w 197"/>
                <a:gd name="T21" fmla="*/ 243 h 278"/>
                <a:gd name="T22" fmla="*/ 32 w 197"/>
                <a:gd name="T23" fmla="*/ 257 h 278"/>
                <a:gd name="T24" fmla="*/ 35 w 197"/>
                <a:gd name="T25" fmla="*/ 263 h 278"/>
                <a:gd name="T26" fmla="*/ 56 w 197"/>
                <a:gd name="T27" fmla="*/ 266 h 278"/>
                <a:gd name="T28" fmla="*/ 71 w 197"/>
                <a:gd name="T29" fmla="*/ 270 h 278"/>
                <a:gd name="T30" fmla="*/ 78 w 197"/>
                <a:gd name="T31" fmla="*/ 273 h 278"/>
                <a:gd name="T32" fmla="*/ 88 w 197"/>
                <a:gd name="T33" fmla="*/ 276 h 278"/>
                <a:gd name="T34" fmla="*/ 100 w 197"/>
                <a:gd name="T35" fmla="*/ 271 h 278"/>
                <a:gd name="T36" fmla="*/ 109 w 197"/>
                <a:gd name="T37" fmla="*/ 266 h 278"/>
                <a:gd name="T38" fmla="*/ 138 w 197"/>
                <a:gd name="T39" fmla="*/ 218 h 278"/>
                <a:gd name="T40" fmla="*/ 139 w 197"/>
                <a:gd name="T41" fmla="*/ 216 h 278"/>
                <a:gd name="T42" fmla="*/ 140 w 197"/>
                <a:gd name="T43" fmla="*/ 214 h 278"/>
                <a:gd name="T44" fmla="*/ 186 w 197"/>
                <a:gd name="T45" fmla="*/ 171 h 278"/>
                <a:gd name="T46" fmla="*/ 190 w 197"/>
                <a:gd name="T47" fmla="*/ 155 h 278"/>
                <a:gd name="T48" fmla="*/ 196 w 197"/>
                <a:gd name="T49" fmla="*/ 135 h 278"/>
                <a:gd name="T50" fmla="*/ 196 w 197"/>
                <a:gd name="T51" fmla="*/ 116 h 278"/>
                <a:gd name="T52" fmla="*/ 133 w 197"/>
                <a:gd name="T53" fmla="*/ 184 h 278"/>
                <a:gd name="T54" fmla="*/ 134 w 197"/>
                <a:gd name="T55" fmla="*/ 182 h 278"/>
                <a:gd name="T56" fmla="*/ 144 w 197"/>
                <a:gd name="T57" fmla="*/ 175 h 278"/>
                <a:gd name="T58" fmla="*/ 135 w 197"/>
                <a:gd name="T59" fmla="*/ 184 h 278"/>
                <a:gd name="T60" fmla="*/ 133 w 197"/>
                <a:gd name="T61" fmla="*/ 18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" h="278">
                  <a:moveTo>
                    <a:pt x="196" y="116"/>
                  </a:moveTo>
                  <a:cubicBezTo>
                    <a:pt x="197" y="100"/>
                    <a:pt x="193" y="83"/>
                    <a:pt x="183" y="67"/>
                  </a:cubicBezTo>
                  <a:cubicBezTo>
                    <a:pt x="167" y="39"/>
                    <a:pt x="128" y="0"/>
                    <a:pt x="94" y="20"/>
                  </a:cubicBezTo>
                  <a:cubicBezTo>
                    <a:pt x="62" y="19"/>
                    <a:pt x="32" y="46"/>
                    <a:pt x="20" y="75"/>
                  </a:cubicBezTo>
                  <a:cubicBezTo>
                    <a:pt x="20" y="76"/>
                    <a:pt x="19" y="77"/>
                    <a:pt x="19" y="78"/>
                  </a:cubicBezTo>
                  <a:cubicBezTo>
                    <a:pt x="14" y="87"/>
                    <a:pt x="10" y="98"/>
                    <a:pt x="9" y="108"/>
                  </a:cubicBezTo>
                  <a:cubicBezTo>
                    <a:pt x="0" y="125"/>
                    <a:pt x="5" y="149"/>
                    <a:pt x="15" y="172"/>
                  </a:cubicBezTo>
                  <a:cubicBezTo>
                    <a:pt x="17" y="184"/>
                    <a:pt x="21" y="196"/>
                    <a:pt x="27" y="207"/>
                  </a:cubicBezTo>
                  <a:cubicBezTo>
                    <a:pt x="27" y="218"/>
                    <a:pt x="28" y="229"/>
                    <a:pt x="33" y="238"/>
                  </a:cubicBezTo>
                  <a:cubicBezTo>
                    <a:pt x="32" y="239"/>
                    <a:pt x="32" y="239"/>
                    <a:pt x="32" y="239"/>
                  </a:cubicBezTo>
                  <a:cubicBezTo>
                    <a:pt x="32" y="240"/>
                    <a:pt x="32" y="242"/>
                    <a:pt x="32" y="243"/>
                  </a:cubicBezTo>
                  <a:cubicBezTo>
                    <a:pt x="29" y="247"/>
                    <a:pt x="29" y="253"/>
                    <a:pt x="32" y="257"/>
                  </a:cubicBezTo>
                  <a:cubicBezTo>
                    <a:pt x="33" y="259"/>
                    <a:pt x="34" y="261"/>
                    <a:pt x="35" y="263"/>
                  </a:cubicBezTo>
                  <a:cubicBezTo>
                    <a:pt x="39" y="273"/>
                    <a:pt x="52" y="272"/>
                    <a:pt x="56" y="266"/>
                  </a:cubicBezTo>
                  <a:cubicBezTo>
                    <a:pt x="61" y="267"/>
                    <a:pt x="66" y="268"/>
                    <a:pt x="71" y="270"/>
                  </a:cubicBezTo>
                  <a:cubicBezTo>
                    <a:pt x="72" y="272"/>
                    <a:pt x="75" y="273"/>
                    <a:pt x="78" y="273"/>
                  </a:cubicBezTo>
                  <a:cubicBezTo>
                    <a:pt x="81" y="274"/>
                    <a:pt x="85" y="275"/>
                    <a:pt x="88" y="276"/>
                  </a:cubicBezTo>
                  <a:cubicBezTo>
                    <a:pt x="93" y="278"/>
                    <a:pt x="98" y="275"/>
                    <a:pt x="100" y="271"/>
                  </a:cubicBezTo>
                  <a:cubicBezTo>
                    <a:pt x="103" y="271"/>
                    <a:pt x="106" y="269"/>
                    <a:pt x="109" y="266"/>
                  </a:cubicBezTo>
                  <a:cubicBezTo>
                    <a:pt x="119" y="250"/>
                    <a:pt x="130" y="235"/>
                    <a:pt x="138" y="218"/>
                  </a:cubicBezTo>
                  <a:cubicBezTo>
                    <a:pt x="138" y="217"/>
                    <a:pt x="139" y="216"/>
                    <a:pt x="139" y="216"/>
                  </a:cubicBezTo>
                  <a:cubicBezTo>
                    <a:pt x="139" y="215"/>
                    <a:pt x="140" y="215"/>
                    <a:pt x="140" y="214"/>
                  </a:cubicBezTo>
                  <a:cubicBezTo>
                    <a:pt x="160" y="208"/>
                    <a:pt x="177" y="194"/>
                    <a:pt x="186" y="171"/>
                  </a:cubicBezTo>
                  <a:cubicBezTo>
                    <a:pt x="188" y="166"/>
                    <a:pt x="189" y="161"/>
                    <a:pt x="190" y="155"/>
                  </a:cubicBezTo>
                  <a:cubicBezTo>
                    <a:pt x="193" y="149"/>
                    <a:pt x="195" y="142"/>
                    <a:pt x="196" y="135"/>
                  </a:cubicBezTo>
                  <a:cubicBezTo>
                    <a:pt x="196" y="129"/>
                    <a:pt x="196" y="122"/>
                    <a:pt x="196" y="116"/>
                  </a:cubicBezTo>
                  <a:close/>
                  <a:moveTo>
                    <a:pt x="133" y="184"/>
                  </a:moveTo>
                  <a:cubicBezTo>
                    <a:pt x="133" y="183"/>
                    <a:pt x="133" y="183"/>
                    <a:pt x="134" y="182"/>
                  </a:cubicBezTo>
                  <a:cubicBezTo>
                    <a:pt x="137" y="180"/>
                    <a:pt x="140" y="177"/>
                    <a:pt x="144" y="175"/>
                  </a:cubicBezTo>
                  <a:cubicBezTo>
                    <a:pt x="141" y="178"/>
                    <a:pt x="138" y="181"/>
                    <a:pt x="135" y="184"/>
                  </a:cubicBezTo>
                  <a:cubicBezTo>
                    <a:pt x="134" y="184"/>
                    <a:pt x="133" y="184"/>
                    <a:pt x="133" y="184"/>
                  </a:cubicBezTo>
                  <a:close/>
                </a:path>
              </a:pathLst>
            </a:custGeom>
            <a:solidFill>
              <a:srgbClr val="F9E7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EB20240-469F-4FCE-9F2A-5182A525C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7427" y="1374856"/>
              <a:ext cx="297650" cy="327170"/>
            </a:xfrm>
            <a:custGeom>
              <a:avLst/>
              <a:gdLst>
                <a:gd name="T0" fmla="*/ 43 w 51"/>
                <a:gd name="T1" fmla="*/ 2 h 56"/>
                <a:gd name="T2" fmla="*/ 25 w 51"/>
                <a:gd name="T3" fmla="*/ 16 h 56"/>
                <a:gd name="T4" fmla="*/ 2 w 51"/>
                <a:gd name="T5" fmla="*/ 46 h 56"/>
                <a:gd name="T6" fmla="*/ 8 w 51"/>
                <a:gd name="T7" fmla="*/ 53 h 56"/>
                <a:gd name="T8" fmla="*/ 16 w 51"/>
                <a:gd name="T9" fmla="*/ 54 h 56"/>
                <a:gd name="T10" fmla="*/ 45 w 51"/>
                <a:gd name="T11" fmla="*/ 14 h 56"/>
                <a:gd name="T12" fmla="*/ 44 w 51"/>
                <a:gd name="T13" fmla="*/ 10 h 56"/>
                <a:gd name="T14" fmla="*/ 47 w 51"/>
                <a:gd name="T15" fmla="*/ 8 h 56"/>
                <a:gd name="T16" fmla="*/ 43 w 51"/>
                <a:gd name="T1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6">
                  <a:moveTo>
                    <a:pt x="43" y="2"/>
                  </a:moveTo>
                  <a:cubicBezTo>
                    <a:pt x="36" y="5"/>
                    <a:pt x="30" y="10"/>
                    <a:pt x="25" y="16"/>
                  </a:cubicBezTo>
                  <a:cubicBezTo>
                    <a:pt x="15" y="24"/>
                    <a:pt x="6" y="34"/>
                    <a:pt x="2" y="46"/>
                  </a:cubicBezTo>
                  <a:cubicBezTo>
                    <a:pt x="0" y="51"/>
                    <a:pt x="4" y="53"/>
                    <a:pt x="8" y="53"/>
                  </a:cubicBezTo>
                  <a:cubicBezTo>
                    <a:pt x="10" y="55"/>
                    <a:pt x="14" y="56"/>
                    <a:pt x="16" y="54"/>
                  </a:cubicBezTo>
                  <a:cubicBezTo>
                    <a:pt x="29" y="44"/>
                    <a:pt x="41" y="31"/>
                    <a:pt x="45" y="14"/>
                  </a:cubicBezTo>
                  <a:cubicBezTo>
                    <a:pt x="45" y="13"/>
                    <a:pt x="45" y="11"/>
                    <a:pt x="44" y="10"/>
                  </a:cubicBezTo>
                  <a:cubicBezTo>
                    <a:pt x="45" y="9"/>
                    <a:pt x="46" y="9"/>
                    <a:pt x="47" y="8"/>
                  </a:cubicBezTo>
                  <a:cubicBezTo>
                    <a:pt x="51" y="6"/>
                    <a:pt x="47" y="0"/>
                    <a:pt x="43" y="2"/>
                  </a:cubicBezTo>
                  <a:close/>
                </a:path>
              </a:pathLst>
            </a:custGeom>
            <a:solidFill>
              <a:srgbClr val="F9E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52">
              <a:extLst>
                <a:ext uri="{FF2B5EF4-FFF2-40B4-BE49-F238E27FC236}">
                  <a16:creationId xmlns:a16="http://schemas.microsoft.com/office/drawing/2014/main" id="{B504A770-B870-4545-A3FE-8D7636F89C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3894" y="1165763"/>
              <a:ext cx="1254556" cy="1660442"/>
            </a:xfrm>
            <a:custGeom>
              <a:avLst/>
              <a:gdLst>
                <a:gd name="T0" fmla="*/ 215 w 216"/>
                <a:gd name="T1" fmla="*/ 114 h 285"/>
                <a:gd name="T2" fmla="*/ 18 w 216"/>
                <a:gd name="T3" fmla="*/ 82 h 285"/>
                <a:gd name="T4" fmla="*/ 37 w 216"/>
                <a:gd name="T5" fmla="*/ 178 h 285"/>
                <a:gd name="T6" fmla="*/ 22 w 216"/>
                <a:gd name="T7" fmla="*/ 207 h 285"/>
                <a:gd name="T8" fmla="*/ 19 w 216"/>
                <a:gd name="T9" fmla="*/ 230 h 285"/>
                <a:gd name="T10" fmla="*/ 1 w 216"/>
                <a:gd name="T11" fmla="*/ 241 h 285"/>
                <a:gd name="T12" fmla="*/ 59 w 216"/>
                <a:gd name="T13" fmla="*/ 278 h 285"/>
                <a:gd name="T14" fmla="*/ 134 w 216"/>
                <a:gd name="T15" fmla="*/ 268 h 285"/>
                <a:gd name="T16" fmla="*/ 130 w 216"/>
                <a:gd name="T17" fmla="*/ 260 h 285"/>
                <a:gd name="T18" fmla="*/ 140 w 216"/>
                <a:gd name="T19" fmla="*/ 253 h 285"/>
                <a:gd name="T20" fmla="*/ 135 w 216"/>
                <a:gd name="T21" fmla="*/ 236 h 285"/>
                <a:gd name="T22" fmla="*/ 183 w 216"/>
                <a:gd name="T23" fmla="*/ 190 h 285"/>
                <a:gd name="T24" fmla="*/ 21 w 216"/>
                <a:gd name="T25" fmla="*/ 252 h 285"/>
                <a:gd name="T26" fmla="*/ 25 w 216"/>
                <a:gd name="T27" fmla="*/ 236 h 285"/>
                <a:gd name="T28" fmla="*/ 25 w 216"/>
                <a:gd name="T29" fmla="*/ 243 h 285"/>
                <a:gd name="T30" fmla="*/ 30 w 216"/>
                <a:gd name="T31" fmla="*/ 245 h 285"/>
                <a:gd name="T32" fmla="*/ 35 w 216"/>
                <a:gd name="T33" fmla="*/ 243 h 285"/>
                <a:gd name="T34" fmla="*/ 38 w 216"/>
                <a:gd name="T35" fmla="*/ 245 h 285"/>
                <a:gd name="T36" fmla="*/ 39 w 216"/>
                <a:gd name="T37" fmla="*/ 262 h 285"/>
                <a:gd name="T38" fmla="*/ 45 w 216"/>
                <a:gd name="T39" fmla="*/ 264 h 285"/>
                <a:gd name="T40" fmla="*/ 47 w 216"/>
                <a:gd name="T41" fmla="*/ 250 h 285"/>
                <a:gd name="T42" fmla="*/ 59 w 216"/>
                <a:gd name="T43" fmla="*/ 266 h 285"/>
                <a:gd name="T44" fmla="*/ 45 w 216"/>
                <a:gd name="T45" fmla="*/ 264 h 285"/>
                <a:gd name="T46" fmla="*/ 86 w 216"/>
                <a:gd name="T47" fmla="*/ 154 h 285"/>
                <a:gd name="T48" fmla="*/ 83 w 216"/>
                <a:gd name="T49" fmla="*/ 222 h 285"/>
                <a:gd name="T50" fmla="*/ 63 w 216"/>
                <a:gd name="T51" fmla="*/ 270 h 285"/>
                <a:gd name="T52" fmla="*/ 65 w 216"/>
                <a:gd name="T53" fmla="*/ 257 h 285"/>
                <a:gd name="T54" fmla="*/ 78 w 216"/>
                <a:gd name="T55" fmla="*/ 264 h 285"/>
                <a:gd name="T56" fmla="*/ 63 w 216"/>
                <a:gd name="T57" fmla="*/ 270 h 285"/>
                <a:gd name="T58" fmla="*/ 84 w 216"/>
                <a:gd name="T59" fmla="*/ 261 h 285"/>
                <a:gd name="T60" fmla="*/ 95 w 216"/>
                <a:gd name="T61" fmla="*/ 262 h 285"/>
                <a:gd name="T62" fmla="*/ 94 w 216"/>
                <a:gd name="T63" fmla="*/ 274 h 285"/>
                <a:gd name="T64" fmla="*/ 100 w 216"/>
                <a:gd name="T65" fmla="*/ 274 h 285"/>
                <a:gd name="T66" fmla="*/ 100 w 216"/>
                <a:gd name="T67" fmla="*/ 262 h 285"/>
                <a:gd name="T68" fmla="*/ 107 w 216"/>
                <a:gd name="T69" fmla="*/ 262 h 285"/>
                <a:gd name="T70" fmla="*/ 111 w 216"/>
                <a:gd name="T71" fmla="*/ 262 h 285"/>
                <a:gd name="T72" fmla="*/ 100 w 216"/>
                <a:gd name="T73" fmla="*/ 274 h 285"/>
                <a:gd name="T74" fmla="*/ 117 w 216"/>
                <a:gd name="T75" fmla="*/ 272 h 285"/>
                <a:gd name="T76" fmla="*/ 117 w 216"/>
                <a:gd name="T77" fmla="*/ 262 h 285"/>
                <a:gd name="T78" fmla="*/ 123 w 216"/>
                <a:gd name="T79" fmla="*/ 269 h 285"/>
                <a:gd name="T80" fmla="*/ 117 w 216"/>
                <a:gd name="T81" fmla="*/ 231 h 285"/>
                <a:gd name="T82" fmla="*/ 105 w 216"/>
                <a:gd name="T83" fmla="*/ 158 h 285"/>
                <a:gd name="T84" fmla="*/ 137 w 216"/>
                <a:gd name="T85" fmla="*/ 108 h 285"/>
                <a:gd name="T86" fmla="*/ 98 w 216"/>
                <a:gd name="T87" fmla="*/ 148 h 285"/>
                <a:gd name="T88" fmla="*/ 78 w 216"/>
                <a:gd name="T89" fmla="*/ 91 h 285"/>
                <a:gd name="T90" fmla="*/ 80 w 216"/>
                <a:gd name="T91" fmla="*/ 150 h 285"/>
                <a:gd name="T92" fmla="*/ 51 w 216"/>
                <a:gd name="T93" fmla="*/ 214 h 285"/>
                <a:gd name="T94" fmla="*/ 28 w 216"/>
                <a:gd name="T95" fmla="*/ 110 h 285"/>
                <a:gd name="T96" fmla="*/ 195 w 216"/>
                <a:gd name="T97" fmla="*/ 142 h 285"/>
                <a:gd name="T98" fmla="*/ 109 w 216"/>
                <a:gd name="T99" fmla="*/ 148 h 285"/>
                <a:gd name="T100" fmla="*/ 133 w 216"/>
                <a:gd name="T101" fmla="*/ 125 h 285"/>
                <a:gd name="T102" fmla="*/ 109 w 216"/>
                <a:gd name="T103" fmla="*/ 148 h 285"/>
                <a:gd name="T104" fmla="*/ 73 w 216"/>
                <a:gd name="T105" fmla="*/ 124 h 285"/>
                <a:gd name="T106" fmla="*/ 82 w 216"/>
                <a:gd name="T107" fmla="*/ 13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85">
                  <a:moveTo>
                    <a:pt x="183" y="190"/>
                  </a:moveTo>
                  <a:cubicBezTo>
                    <a:pt x="206" y="172"/>
                    <a:pt x="214" y="143"/>
                    <a:pt x="215" y="114"/>
                  </a:cubicBezTo>
                  <a:cubicBezTo>
                    <a:pt x="216" y="53"/>
                    <a:pt x="176" y="0"/>
                    <a:pt x="113" y="1"/>
                  </a:cubicBezTo>
                  <a:cubicBezTo>
                    <a:pt x="66" y="2"/>
                    <a:pt x="31" y="39"/>
                    <a:pt x="18" y="82"/>
                  </a:cubicBezTo>
                  <a:cubicBezTo>
                    <a:pt x="12" y="103"/>
                    <a:pt x="13" y="127"/>
                    <a:pt x="20" y="148"/>
                  </a:cubicBezTo>
                  <a:cubicBezTo>
                    <a:pt x="24" y="159"/>
                    <a:pt x="30" y="169"/>
                    <a:pt x="37" y="178"/>
                  </a:cubicBezTo>
                  <a:cubicBezTo>
                    <a:pt x="45" y="187"/>
                    <a:pt x="45" y="200"/>
                    <a:pt x="43" y="212"/>
                  </a:cubicBezTo>
                  <a:cubicBezTo>
                    <a:pt x="36" y="211"/>
                    <a:pt x="29" y="209"/>
                    <a:pt x="22" y="207"/>
                  </a:cubicBezTo>
                  <a:cubicBezTo>
                    <a:pt x="15" y="206"/>
                    <a:pt x="7" y="213"/>
                    <a:pt x="11" y="220"/>
                  </a:cubicBezTo>
                  <a:cubicBezTo>
                    <a:pt x="14" y="224"/>
                    <a:pt x="16" y="227"/>
                    <a:pt x="19" y="230"/>
                  </a:cubicBezTo>
                  <a:cubicBezTo>
                    <a:pt x="14" y="231"/>
                    <a:pt x="8" y="233"/>
                    <a:pt x="2" y="236"/>
                  </a:cubicBezTo>
                  <a:cubicBezTo>
                    <a:pt x="0" y="237"/>
                    <a:pt x="0" y="239"/>
                    <a:pt x="1" y="241"/>
                  </a:cubicBezTo>
                  <a:cubicBezTo>
                    <a:pt x="13" y="258"/>
                    <a:pt x="34" y="271"/>
                    <a:pt x="58" y="277"/>
                  </a:cubicBezTo>
                  <a:cubicBezTo>
                    <a:pt x="59" y="278"/>
                    <a:pt x="59" y="278"/>
                    <a:pt x="59" y="278"/>
                  </a:cubicBezTo>
                  <a:cubicBezTo>
                    <a:pt x="84" y="285"/>
                    <a:pt x="113" y="284"/>
                    <a:pt x="132" y="273"/>
                  </a:cubicBezTo>
                  <a:cubicBezTo>
                    <a:pt x="134" y="272"/>
                    <a:pt x="135" y="269"/>
                    <a:pt x="134" y="268"/>
                  </a:cubicBezTo>
                  <a:cubicBezTo>
                    <a:pt x="132" y="265"/>
                    <a:pt x="130" y="263"/>
                    <a:pt x="128" y="261"/>
                  </a:cubicBezTo>
                  <a:cubicBezTo>
                    <a:pt x="129" y="260"/>
                    <a:pt x="130" y="260"/>
                    <a:pt x="130" y="260"/>
                  </a:cubicBezTo>
                  <a:cubicBezTo>
                    <a:pt x="134" y="260"/>
                    <a:pt x="136" y="258"/>
                    <a:pt x="137" y="255"/>
                  </a:cubicBezTo>
                  <a:cubicBezTo>
                    <a:pt x="138" y="255"/>
                    <a:pt x="139" y="254"/>
                    <a:pt x="140" y="253"/>
                  </a:cubicBezTo>
                  <a:cubicBezTo>
                    <a:pt x="146" y="250"/>
                    <a:pt x="146" y="240"/>
                    <a:pt x="138" y="237"/>
                  </a:cubicBezTo>
                  <a:cubicBezTo>
                    <a:pt x="137" y="237"/>
                    <a:pt x="136" y="237"/>
                    <a:pt x="135" y="236"/>
                  </a:cubicBezTo>
                  <a:cubicBezTo>
                    <a:pt x="138" y="228"/>
                    <a:pt x="141" y="221"/>
                    <a:pt x="149" y="215"/>
                  </a:cubicBezTo>
                  <a:cubicBezTo>
                    <a:pt x="160" y="206"/>
                    <a:pt x="172" y="199"/>
                    <a:pt x="183" y="190"/>
                  </a:cubicBezTo>
                  <a:close/>
                  <a:moveTo>
                    <a:pt x="25" y="243"/>
                  </a:moveTo>
                  <a:cubicBezTo>
                    <a:pt x="23" y="245"/>
                    <a:pt x="22" y="249"/>
                    <a:pt x="21" y="252"/>
                  </a:cubicBezTo>
                  <a:cubicBezTo>
                    <a:pt x="16" y="248"/>
                    <a:pt x="12" y="244"/>
                    <a:pt x="8" y="240"/>
                  </a:cubicBezTo>
                  <a:cubicBezTo>
                    <a:pt x="6" y="238"/>
                    <a:pt x="16" y="237"/>
                    <a:pt x="25" y="236"/>
                  </a:cubicBezTo>
                  <a:cubicBezTo>
                    <a:pt x="26" y="236"/>
                    <a:pt x="27" y="237"/>
                    <a:pt x="28" y="238"/>
                  </a:cubicBezTo>
                  <a:cubicBezTo>
                    <a:pt x="27" y="239"/>
                    <a:pt x="26" y="241"/>
                    <a:pt x="25" y="243"/>
                  </a:cubicBezTo>
                  <a:close/>
                  <a:moveTo>
                    <a:pt x="26" y="255"/>
                  </a:moveTo>
                  <a:cubicBezTo>
                    <a:pt x="28" y="252"/>
                    <a:pt x="29" y="248"/>
                    <a:pt x="30" y="245"/>
                  </a:cubicBezTo>
                  <a:cubicBezTo>
                    <a:pt x="30" y="244"/>
                    <a:pt x="30" y="243"/>
                    <a:pt x="31" y="242"/>
                  </a:cubicBezTo>
                  <a:cubicBezTo>
                    <a:pt x="32" y="242"/>
                    <a:pt x="34" y="243"/>
                    <a:pt x="35" y="243"/>
                  </a:cubicBezTo>
                  <a:cubicBezTo>
                    <a:pt x="36" y="244"/>
                    <a:pt x="36" y="244"/>
                    <a:pt x="37" y="245"/>
                  </a:cubicBezTo>
                  <a:cubicBezTo>
                    <a:pt x="37" y="245"/>
                    <a:pt x="38" y="245"/>
                    <a:pt x="38" y="245"/>
                  </a:cubicBezTo>
                  <a:cubicBezTo>
                    <a:pt x="40" y="246"/>
                    <a:pt x="41" y="247"/>
                    <a:pt x="43" y="248"/>
                  </a:cubicBezTo>
                  <a:cubicBezTo>
                    <a:pt x="41" y="252"/>
                    <a:pt x="39" y="257"/>
                    <a:pt x="39" y="262"/>
                  </a:cubicBezTo>
                  <a:cubicBezTo>
                    <a:pt x="35" y="260"/>
                    <a:pt x="30" y="258"/>
                    <a:pt x="26" y="255"/>
                  </a:cubicBezTo>
                  <a:close/>
                  <a:moveTo>
                    <a:pt x="45" y="264"/>
                  </a:moveTo>
                  <a:cubicBezTo>
                    <a:pt x="46" y="262"/>
                    <a:pt x="46" y="259"/>
                    <a:pt x="46" y="257"/>
                  </a:cubicBezTo>
                  <a:cubicBezTo>
                    <a:pt x="46" y="255"/>
                    <a:pt x="47" y="252"/>
                    <a:pt x="47" y="250"/>
                  </a:cubicBezTo>
                  <a:cubicBezTo>
                    <a:pt x="52" y="252"/>
                    <a:pt x="57" y="254"/>
                    <a:pt x="61" y="256"/>
                  </a:cubicBezTo>
                  <a:cubicBezTo>
                    <a:pt x="61" y="259"/>
                    <a:pt x="60" y="262"/>
                    <a:pt x="59" y="266"/>
                  </a:cubicBezTo>
                  <a:cubicBezTo>
                    <a:pt x="59" y="267"/>
                    <a:pt x="58" y="268"/>
                    <a:pt x="58" y="269"/>
                  </a:cubicBezTo>
                  <a:cubicBezTo>
                    <a:pt x="54" y="268"/>
                    <a:pt x="49" y="266"/>
                    <a:pt x="45" y="264"/>
                  </a:cubicBezTo>
                  <a:close/>
                  <a:moveTo>
                    <a:pt x="68" y="218"/>
                  </a:moveTo>
                  <a:cubicBezTo>
                    <a:pt x="77" y="198"/>
                    <a:pt x="83" y="174"/>
                    <a:pt x="86" y="154"/>
                  </a:cubicBezTo>
                  <a:cubicBezTo>
                    <a:pt x="89" y="155"/>
                    <a:pt x="92" y="156"/>
                    <a:pt x="95" y="157"/>
                  </a:cubicBezTo>
                  <a:cubicBezTo>
                    <a:pt x="88" y="178"/>
                    <a:pt x="85" y="200"/>
                    <a:pt x="83" y="222"/>
                  </a:cubicBezTo>
                  <a:cubicBezTo>
                    <a:pt x="78" y="221"/>
                    <a:pt x="73" y="220"/>
                    <a:pt x="68" y="218"/>
                  </a:cubicBezTo>
                  <a:close/>
                  <a:moveTo>
                    <a:pt x="63" y="270"/>
                  </a:moveTo>
                  <a:cubicBezTo>
                    <a:pt x="63" y="269"/>
                    <a:pt x="63" y="268"/>
                    <a:pt x="64" y="267"/>
                  </a:cubicBezTo>
                  <a:cubicBezTo>
                    <a:pt x="64" y="264"/>
                    <a:pt x="65" y="260"/>
                    <a:pt x="65" y="257"/>
                  </a:cubicBezTo>
                  <a:cubicBezTo>
                    <a:pt x="69" y="258"/>
                    <a:pt x="74" y="259"/>
                    <a:pt x="79" y="260"/>
                  </a:cubicBezTo>
                  <a:cubicBezTo>
                    <a:pt x="78" y="261"/>
                    <a:pt x="78" y="263"/>
                    <a:pt x="78" y="264"/>
                  </a:cubicBezTo>
                  <a:cubicBezTo>
                    <a:pt x="77" y="267"/>
                    <a:pt x="76" y="270"/>
                    <a:pt x="76" y="273"/>
                  </a:cubicBezTo>
                  <a:cubicBezTo>
                    <a:pt x="71" y="272"/>
                    <a:pt x="67" y="271"/>
                    <a:pt x="63" y="270"/>
                  </a:cubicBezTo>
                  <a:close/>
                  <a:moveTo>
                    <a:pt x="82" y="274"/>
                  </a:moveTo>
                  <a:cubicBezTo>
                    <a:pt x="83" y="270"/>
                    <a:pt x="83" y="265"/>
                    <a:pt x="84" y="261"/>
                  </a:cubicBezTo>
                  <a:cubicBezTo>
                    <a:pt x="87" y="261"/>
                    <a:pt x="90" y="262"/>
                    <a:pt x="93" y="262"/>
                  </a:cubicBezTo>
                  <a:cubicBezTo>
                    <a:pt x="94" y="262"/>
                    <a:pt x="94" y="262"/>
                    <a:pt x="95" y="262"/>
                  </a:cubicBezTo>
                  <a:cubicBezTo>
                    <a:pt x="95" y="263"/>
                    <a:pt x="95" y="264"/>
                    <a:pt x="95" y="265"/>
                  </a:cubicBezTo>
                  <a:cubicBezTo>
                    <a:pt x="94" y="268"/>
                    <a:pt x="94" y="271"/>
                    <a:pt x="94" y="274"/>
                  </a:cubicBezTo>
                  <a:cubicBezTo>
                    <a:pt x="90" y="274"/>
                    <a:pt x="86" y="274"/>
                    <a:pt x="82" y="274"/>
                  </a:cubicBezTo>
                  <a:close/>
                  <a:moveTo>
                    <a:pt x="100" y="274"/>
                  </a:moveTo>
                  <a:cubicBezTo>
                    <a:pt x="100" y="272"/>
                    <a:pt x="100" y="271"/>
                    <a:pt x="100" y="269"/>
                  </a:cubicBezTo>
                  <a:cubicBezTo>
                    <a:pt x="100" y="267"/>
                    <a:pt x="100" y="265"/>
                    <a:pt x="100" y="262"/>
                  </a:cubicBezTo>
                  <a:cubicBezTo>
                    <a:pt x="102" y="262"/>
                    <a:pt x="104" y="262"/>
                    <a:pt x="106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9" y="262"/>
                    <a:pt x="110" y="262"/>
                  </a:cubicBezTo>
                  <a:cubicBezTo>
                    <a:pt x="110" y="262"/>
                    <a:pt x="111" y="262"/>
                    <a:pt x="111" y="262"/>
                  </a:cubicBezTo>
                  <a:cubicBezTo>
                    <a:pt x="111" y="266"/>
                    <a:pt x="111" y="269"/>
                    <a:pt x="111" y="273"/>
                  </a:cubicBezTo>
                  <a:cubicBezTo>
                    <a:pt x="108" y="273"/>
                    <a:pt x="104" y="274"/>
                    <a:pt x="100" y="274"/>
                  </a:cubicBezTo>
                  <a:close/>
                  <a:moveTo>
                    <a:pt x="123" y="269"/>
                  </a:moveTo>
                  <a:cubicBezTo>
                    <a:pt x="121" y="270"/>
                    <a:pt x="119" y="271"/>
                    <a:pt x="117" y="272"/>
                  </a:cubicBezTo>
                  <a:cubicBezTo>
                    <a:pt x="117" y="270"/>
                    <a:pt x="117" y="268"/>
                    <a:pt x="117" y="266"/>
                  </a:cubicBezTo>
                  <a:cubicBezTo>
                    <a:pt x="117" y="265"/>
                    <a:pt x="117" y="263"/>
                    <a:pt x="117" y="262"/>
                  </a:cubicBezTo>
                  <a:cubicBezTo>
                    <a:pt x="118" y="262"/>
                    <a:pt x="118" y="262"/>
                    <a:pt x="119" y="262"/>
                  </a:cubicBezTo>
                  <a:cubicBezTo>
                    <a:pt x="124" y="264"/>
                    <a:pt x="127" y="267"/>
                    <a:pt x="123" y="269"/>
                  </a:cubicBezTo>
                  <a:close/>
                  <a:moveTo>
                    <a:pt x="144" y="196"/>
                  </a:moveTo>
                  <a:cubicBezTo>
                    <a:pt x="131" y="205"/>
                    <a:pt x="121" y="217"/>
                    <a:pt x="117" y="231"/>
                  </a:cubicBezTo>
                  <a:cubicBezTo>
                    <a:pt x="109" y="229"/>
                    <a:pt x="101" y="227"/>
                    <a:pt x="93" y="225"/>
                  </a:cubicBezTo>
                  <a:cubicBezTo>
                    <a:pt x="95" y="202"/>
                    <a:pt x="98" y="179"/>
                    <a:pt x="105" y="158"/>
                  </a:cubicBezTo>
                  <a:cubicBezTo>
                    <a:pt x="120" y="159"/>
                    <a:pt x="132" y="147"/>
                    <a:pt x="139" y="135"/>
                  </a:cubicBezTo>
                  <a:cubicBezTo>
                    <a:pt x="143" y="127"/>
                    <a:pt x="148" y="112"/>
                    <a:pt x="137" y="108"/>
                  </a:cubicBezTo>
                  <a:cubicBezTo>
                    <a:pt x="119" y="102"/>
                    <a:pt x="103" y="136"/>
                    <a:pt x="98" y="147"/>
                  </a:cubicBezTo>
                  <a:cubicBezTo>
                    <a:pt x="98" y="148"/>
                    <a:pt x="98" y="148"/>
                    <a:pt x="98" y="148"/>
                  </a:cubicBezTo>
                  <a:cubicBezTo>
                    <a:pt x="95" y="147"/>
                    <a:pt x="91" y="145"/>
                    <a:pt x="88" y="143"/>
                  </a:cubicBezTo>
                  <a:cubicBezTo>
                    <a:pt x="91" y="126"/>
                    <a:pt x="93" y="93"/>
                    <a:pt x="78" y="91"/>
                  </a:cubicBezTo>
                  <a:cubicBezTo>
                    <a:pt x="64" y="89"/>
                    <a:pt x="60" y="111"/>
                    <a:pt x="62" y="120"/>
                  </a:cubicBezTo>
                  <a:cubicBezTo>
                    <a:pt x="64" y="133"/>
                    <a:pt x="71" y="143"/>
                    <a:pt x="80" y="150"/>
                  </a:cubicBezTo>
                  <a:cubicBezTo>
                    <a:pt x="76" y="173"/>
                    <a:pt x="67" y="195"/>
                    <a:pt x="59" y="216"/>
                  </a:cubicBezTo>
                  <a:cubicBezTo>
                    <a:pt x="56" y="216"/>
                    <a:pt x="54" y="215"/>
                    <a:pt x="51" y="214"/>
                  </a:cubicBezTo>
                  <a:cubicBezTo>
                    <a:pt x="55" y="199"/>
                    <a:pt x="57" y="182"/>
                    <a:pt x="49" y="173"/>
                  </a:cubicBezTo>
                  <a:cubicBezTo>
                    <a:pt x="35" y="155"/>
                    <a:pt x="28" y="133"/>
                    <a:pt x="28" y="110"/>
                  </a:cubicBezTo>
                  <a:cubicBezTo>
                    <a:pt x="29" y="65"/>
                    <a:pt x="62" y="24"/>
                    <a:pt x="106" y="17"/>
                  </a:cubicBezTo>
                  <a:cubicBezTo>
                    <a:pt x="177" y="6"/>
                    <a:pt x="210" y="84"/>
                    <a:pt x="195" y="142"/>
                  </a:cubicBezTo>
                  <a:cubicBezTo>
                    <a:pt x="188" y="169"/>
                    <a:pt x="165" y="182"/>
                    <a:pt x="144" y="196"/>
                  </a:cubicBezTo>
                  <a:close/>
                  <a:moveTo>
                    <a:pt x="109" y="148"/>
                  </a:moveTo>
                  <a:cubicBezTo>
                    <a:pt x="111" y="143"/>
                    <a:pt x="113" y="138"/>
                    <a:pt x="116" y="133"/>
                  </a:cubicBezTo>
                  <a:cubicBezTo>
                    <a:pt x="119" y="129"/>
                    <a:pt x="139" y="107"/>
                    <a:pt x="133" y="125"/>
                  </a:cubicBezTo>
                  <a:cubicBezTo>
                    <a:pt x="130" y="136"/>
                    <a:pt x="121" y="145"/>
                    <a:pt x="111" y="148"/>
                  </a:cubicBezTo>
                  <a:cubicBezTo>
                    <a:pt x="110" y="148"/>
                    <a:pt x="109" y="148"/>
                    <a:pt x="109" y="148"/>
                  </a:cubicBezTo>
                  <a:close/>
                  <a:moveTo>
                    <a:pt x="82" y="138"/>
                  </a:moveTo>
                  <a:cubicBezTo>
                    <a:pt x="78" y="134"/>
                    <a:pt x="75" y="129"/>
                    <a:pt x="73" y="124"/>
                  </a:cubicBezTo>
                  <a:cubicBezTo>
                    <a:pt x="70" y="115"/>
                    <a:pt x="77" y="90"/>
                    <a:pt x="81" y="110"/>
                  </a:cubicBezTo>
                  <a:cubicBezTo>
                    <a:pt x="82" y="120"/>
                    <a:pt x="82" y="129"/>
                    <a:pt x="82" y="13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53">
              <a:extLst>
                <a:ext uri="{FF2B5EF4-FFF2-40B4-BE49-F238E27FC236}">
                  <a16:creationId xmlns:a16="http://schemas.microsoft.com/office/drawing/2014/main" id="{852B8215-4E19-41F3-9A97-284B75F1E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650" y="705760"/>
              <a:ext cx="162354" cy="327170"/>
            </a:xfrm>
            <a:custGeom>
              <a:avLst/>
              <a:gdLst>
                <a:gd name="T0" fmla="*/ 19 w 28"/>
                <a:gd name="T1" fmla="*/ 5 h 56"/>
                <a:gd name="T2" fmla="*/ 7 w 28"/>
                <a:gd name="T3" fmla="*/ 5 h 56"/>
                <a:gd name="T4" fmla="*/ 2 w 28"/>
                <a:gd name="T5" fmla="*/ 19 h 56"/>
                <a:gd name="T6" fmla="*/ 8 w 28"/>
                <a:gd name="T7" fmla="*/ 51 h 56"/>
                <a:gd name="T8" fmla="*/ 19 w 28"/>
                <a:gd name="T9" fmla="*/ 51 h 56"/>
                <a:gd name="T10" fmla="*/ 19 w 28"/>
                <a:gd name="T11" fmla="*/ 51 h 56"/>
                <a:gd name="T12" fmla="*/ 22 w 28"/>
                <a:gd name="T13" fmla="*/ 49 h 56"/>
                <a:gd name="T14" fmla="*/ 22 w 28"/>
                <a:gd name="T15" fmla="*/ 45 h 56"/>
                <a:gd name="T16" fmla="*/ 19 w 28"/>
                <a:gd name="T17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56">
                  <a:moveTo>
                    <a:pt x="19" y="5"/>
                  </a:moveTo>
                  <a:cubicBezTo>
                    <a:pt x="16" y="0"/>
                    <a:pt x="10" y="0"/>
                    <a:pt x="7" y="5"/>
                  </a:cubicBezTo>
                  <a:cubicBezTo>
                    <a:pt x="5" y="9"/>
                    <a:pt x="3" y="14"/>
                    <a:pt x="2" y="19"/>
                  </a:cubicBezTo>
                  <a:cubicBezTo>
                    <a:pt x="0" y="30"/>
                    <a:pt x="2" y="41"/>
                    <a:pt x="8" y="51"/>
                  </a:cubicBezTo>
                  <a:cubicBezTo>
                    <a:pt x="10" y="56"/>
                    <a:pt x="17" y="56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1" y="50"/>
                    <a:pt x="22" y="49"/>
                  </a:cubicBezTo>
                  <a:cubicBezTo>
                    <a:pt x="22" y="47"/>
                    <a:pt x="22" y="46"/>
                    <a:pt x="22" y="45"/>
                  </a:cubicBezTo>
                  <a:cubicBezTo>
                    <a:pt x="28" y="32"/>
                    <a:pt x="28" y="17"/>
                    <a:pt x="19" y="5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54">
              <a:extLst>
                <a:ext uri="{FF2B5EF4-FFF2-40B4-BE49-F238E27FC236}">
                  <a16:creationId xmlns:a16="http://schemas.microsoft.com/office/drawing/2014/main" id="{7AF2A73B-FA50-46F3-A661-231594D0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341" y="757416"/>
              <a:ext cx="196793" cy="327170"/>
            </a:xfrm>
            <a:custGeom>
              <a:avLst/>
              <a:gdLst>
                <a:gd name="T0" fmla="*/ 33 w 34"/>
                <a:gd name="T1" fmla="*/ 6 h 56"/>
                <a:gd name="T2" fmla="*/ 22 w 34"/>
                <a:gd name="T3" fmla="*/ 3 h 56"/>
                <a:gd name="T4" fmla="*/ 14 w 34"/>
                <a:gd name="T5" fmla="*/ 12 h 56"/>
                <a:gd name="T6" fmla="*/ 11 w 34"/>
                <a:gd name="T7" fmla="*/ 15 h 56"/>
                <a:gd name="T8" fmla="*/ 9 w 34"/>
                <a:gd name="T9" fmla="*/ 20 h 56"/>
                <a:gd name="T10" fmla="*/ 1 w 34"/>
                <a:gd name="T11" fmla="*/ 45 h 56"/>
                <a:gd name="T12" fmla="*/ 13 w 34"/>
                <a:gd name="T13" fmla="*/ 52 h 56"/>
                <a:gd name="T14" fmla="*/ 34 w 34"/>
                <a:gd name="T15" fmla="*/ 10 h 56"/>
                <a:gd name="T16" fmla="*/ 33 w 34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6">
                  <a:moveTo>
                    <a:pt x="33" y="6"/>
                  </a:moveTo>
                  <a:cubicBezTo>
                    <a:pt x="33" y="1"/>
                    <a:pt x="26" y="0"/>
                    <a:pt x="22" y="3"/>
                  </a:cubicBezTo>
                  <a:cubicBezTo>
                    <a:pt x="19" y="5"/>
                    <a:pt x="16" y="9"/>
                    <a:pt x="14" y="12"/>
                  </a:cubicBezTo>
                  <a:cubicBezTo>
                    <a:pt x="13" y="13"/>
                    <a:pt x="12" y="14"/>
                    <a:pt x="11" y="15"/>
                  </a:cubicBezTo>
                  <a:cubicBezTo>
                    <a:pt x="10" y="17"/>
                    <a:pt x="9" y="18"/>
                    <a:pt x="9" y="20"/>
                  </a:cubicBezTo>
                  <a:cubicBezTo>
                    <a:pt x="5" y="28"/>
                    <a:pt x="3" y="37"/>
                    <a:pt x="1" y="45"/>
                  </a:cubicBezTo>
                  <a:cubicBezTo>
                    <a:pt x="0" y="52"/>
                    <a:pt x="7" y="56"/>
                    <a:pt x="13" y="52"/>
                  </a:cubicBezTo>
                  <a:cubicBezTo>
                    <a:pt x="26" y="42"/>
                    <a:pt x="33" y="26"/>
                    <a:pt x="34" y="10"/>
                  </a:cubicBezTo>
                  <a:cubicBezTo>
                    <a:pt x="34" y="8"/>
                    <a:pt x="34" y="7"/>
                    <a:pt x="33" y="6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5">
              <a:extLst>
                <a:ext uri="{FF2B5EF4-FFF2-40B4-BE49-F238E27FC236}">
                  <a16:creationId xmlns:a16="http://schemas.microsoft.com/office/drawing/2014/main" id="{4C4D7C40-A20D-453A-9C0C-5D2242314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915" y="922232"/>
              <a:ext cx="255831" cy="312410"/>
            </a:xfrm>
            <a:custGeom>
              <a:avLst/>
              <a:gdLst>
                <a:gd name="T0" fmla="*/ 34 w 44"/>
                <a:gd name="T1" fmla="*/ 2 h 54"/>
                <a:gd name="T2" fmla="*/ 1 w 44"/>
                <a:gd name="T3" fmla="*/ 41 h 54"/>
                <a:gd name="T4" fmla="*/ 13 w 44"/>
                <a:gd name="T5" fmla="*/ 50 h 54"/>
                <a:gd name="T6" fmla="*/ 24 w 44"/>
                <a:gd name="T7" fmla="*/ 38 h 54"/>
                <a:gd name="T8" fmla="*/ 25 w 44"/>
                <a:gd name="T9" fmla="*/ 37 h 54"/>
                <a:gd name="T10" fmla="*/ 41 w 44"/>
                <a:gd name="T11" fmla="*/ 12 h 54"/>
                <a:gd name="T12" fmla="*/ 34 w 44"/>
                <a:gd name="T1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4" y="2"/>
                  </a:moveTo>
                  <a:cubicBezTo>
                    <a:pt x="17" y="7"/>
                    <a:pt x="5" y="24"/>
                    <a:pt x="1" y="41"/>
                  </a:cubicBezTo>
                  <a:cubicBezTo>
                    <a:pt x="0" y="47"/>
                    <a:pt x="7" y="54"/>
                    <a:pt x="13" y="50"/>
                  </a:cubicBezTo>
                  <a:cubicBezTo>
                    <a:pt x="18" y="47"/>
                    <a:pt x="21" y="42"/>
                    <a:pt x="24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2" y="29"/>
                    <a:pt x="37" y="21"/>
                    <a:pt x="41" y="12"/>
                  </a:cubicBezTo>
                  <a:cubicBezTo>
                    <a:pt x="44" y="7"/>
                    <a:pt x="40" y="0"/>
                    <a:pt x="34" y="2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D62558A9-48AE-456C-A972-4D0FAB54874D}"/>
              </a:ext>
            </a:extLst>
          </p:cNvPr>
          <p:cNvSpPr txBox="1"/>
          <p:nvPr/>
        </p:nvSpPr>
        <p:spPr>
          <a:xfrm>
            <a:off x="5854328" y="2559216"/>
            <a:ext cx="41601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Môn:</a:t>
            </a:r>
            <a:r>
              <a:rPr kumimoji="0" lang="en-US" altLang="zh-CN" sz="66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 Toán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方正喵呜体" panose="0201060001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B4FC7EB-4CEB-4B62-80C6-74E745EDDC19}"/>
              </a:ext>
            </a:extLst>
          </p:cNvPr>
          <p:cNvSpPr txBox="1"/>
          <p:nvPr/>
        </p:nvSpPr>
        <p:spPr>
          <a:xfrm>
            <a:off x="6967612" y="3539327"/>
            <a:ext cx="19335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Lớp</a:t>
            </a:r>
            <a:r>
              <a:rPr kumimoji="0" lang="en-US" altLang="zh-CN" sz="5400" b="1" i="0" u="none" strike="noStrike" kern="1200" cap="none" spc="0" normalizeH="0" noProof="0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 5</a:t>
            </a:r>
            <a:endParaRPr kumimoji="0" lang="zh-CN" altLang="en-US" sz="5400" b="1" i="0" u="none" strike="noStrike" kern="1200" cap="none" spc="0" normalizeH="0" baseline="0" noProof="0" dirty="0">
              <a:ln w="22225"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方正喵呜体" panose="0201060001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B919A15-6CBD-446C-B72E-3F1AD8E694D3}"/>
              </a:ext>
            </a:extLst>
          </p:cNvPr>
          <p:cNvGrpSpPr/>
          <p:nvPr/>
        </p:nvGrpSpPr>
        <p:grpSpPr>
          <a:xfrm rot="1327020">
            <a:off x="5311386" y="1962205"/>
            <a:ext cx="466106" cy="2034468"/>
            <a:chOff x="392752" y="3324665"/>
            <a:chExt cx="637039" cy="2780557"/>
          </a:xfrm>
        </p:grpSpPr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BBFA8B4E-A900-4A6D-ADD5-07DF6A078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578" y="4287484"/>
              <a:ext cx="394258" cy="1745111"/>
            </a:xfrm>
            <a:custGeom>
              <a:avLst/>
              <a:gdLst>
                <a:gd name="T0" fmla="*/ 78 w 80"/>
                <a:gd name="T1" fmla="*/ 29 h 355"/>
                <a:gd name="T2" fmla="*/ 71 w 80"/>
                <a:gd name="T3" fmla="*/ 19 h 355"/>
                <a:gd name="T4" fmla="*/ 71 w 80"/>
                <a:gd name="T5" fmla="*/ 19 h 355"/>
                <a:gd name="T6" fmla="*/ 61 w 80"/>
                <a:gd name="T7" fmla="*/ 12 h 355"/>
                <a:gd name="T8" fmla="*/ 60 w 80"/>
                <a:gd name="T9" fmla="*/ 12 h 355"/>
                <a:gd name="T10" fmla="*/ 56 w 80"/>
                <a:gd name="T11" fmla="*/ 13 h 355"/>
                <a:gd name="T12" fmla="*/ 55 w 80"/>
                <a:gd name="T13" fmla="*/ 13 h 355"/>
                <a:gd name="T14" fmla="*/ 53 w 80"/>
                <a:gd name="T15" fmla="*/ 13 h 355"/>
                <a:gd name="T16" fmla="*/ 44 w 80"/>
                <a:gd name="T17" fmla="*/ 5 h 355"/>
                <a:gd name="T18" fmla="*/ 35 w 80"/>
                <a:gd name="T19" fmla="*/ 12 h 355"/>
                <a:gd name="T20" fmla="*/ 16 w 80"/>
                <a:gd name="T21" fmla="*/ 18 h 355"/>
                <a:gd name="T22" fmla="*/ 21 w 80"/>
                <a:gd name="T23" fmla="*/ 28 h 355"/>
                <a:gd name="T24" fmla="*/ 31 w 80"/>
                <a:gd name="T25" fmla="*/ 26 h 355"/>
                <a:gd name="T26" fmla="*/ 22 w 80"/>
                <a:gd name="T27" fmla="*/ 63 h 355"/>
                <a:gd name="T28" fmla="*/ 18 w 80"/>
                <a:gd name="T29" fmla="*/ 77 h 355"/>
                <a:gd name="T30" fmla="*/ 20 w 80"/>
                <a:gd name="T31" fmla="*/ 84 h 355"/>
                <a:gd name="T32" fmla="*/ 23 w 80"/>
                <a:gd name="T33" fmla="*/ 89 h 355"/>
                <a:gd name="T34" fmla="*/ 13 w 80"/>
                <a:gd name="T35" fmla="*/ 97 h 355"/>
                <a:gd name="T36" fmla="*/ 16 w 80"/>
                <a:gd name="T37" fmla="*/ 173 h 355"/>
                <a:gd name="T38" fmla="*/ 16 w 80"/>
                <a:gd name="T39" fmla="*/ 185 h 355"/>
                <a:gd name="T40" fmla="*/ 18 w 80"/>
                <a:gd name="T41" fmla="*/ 201 h 355"/>
                <a:gd name="T42" fmla="*/ 6 w 80"/>
                <a:gd name="T43" fmla="*/ 257 h 355"/>
                <a:gd name="T44" fmla="*/ 6 w 80"/>
                <a:gd name="T45" fmla="*/ 259 h 355"/>
                <a:gd name="T46" fmla="*/ 0 w 80"/>
                <a:gd name="T47" fmla="*/ 287 h 355"/>
                <a:gd name="T48" fmla="*/ 3 w 80"/>
                <a:gd name="T49" fmla="*/ 292 h 355"/>
                <a:gd name="T50" fmla="*/ 3 w 80"/>
                <a:gd name="T51" fmla="*/ 315 h 355"/>
                <a:gd name="T52" fmla="*/ 6 w 80"/>
                <a:gd name="T53" fmla="*/ 320 h 355"/>
                <a:gd name="T54" fmla="*/ 5 w 80"/>
                <a:gd name="T55" fmla="*/ 327 h 355"/>
                <a:gd name="T56" fmla="*/ 10 w 80"/>
                <a:gd name="T57" fmla="*/ 334 h 355"/>
                <a:gd name="T58" fmla="*/ 8 w 80"/>
                <a:gd name="T59" fmla="*/ 340 h 355"/>
                <a:gd name="T60" fmla="*/ 24 w 80"/>
                <a:gd name="T61" fmla="*/ 345 h 355"/>
                <a:gd name="T62" fmla="*/ 26 w 80"/>
                <a:gd name="T63" fmla="*/ 340 h 355"/>
                <a:gd name="T64" fmla="*/ 32 w 80"/>
                <a:gd name="T65" fmla="*/ 334 h 355"/>
                <a:gd name="T66" fmla="*/ 35 w 80"/>
                <a:gd name="T67" fmla="*/ 321 h 355"/>
                <a:gd name="T68" fmla="*/ 35 w 80"/>
                <a:gd name="T69" fmla="*/ 318 h 355"/>
                <a:gd name="T70" fmla="*/ 37 w 80"/>
                <a:gd name="T71" fmla="*/ 301 h 355"/>
                <a:gd name="T72" fmla="*/ 46 w 80"/>
                <a:gd name="T73" fmla="*/ 276 h 355"/>
                <a:gd name="T74" fmla="*/ 44 w 80"/>
                <a:gd name="T75" fmla="*/ 268 h 355"/>
                <a:gd name="T76" fmla="*/ 46 w 80"/>
                <a:gd name="T77" fmla="*/ 265 h 355"/>
                <a:gd name="T78" fmla="*/ 48 w 80"/>
                <a:gd name="T79" fmla="*/ 253 h 355"/>
                <a:gd name="T80" fmla="*/ 48 w 80"/>
                <a:gd name="T81" fmla="*/ 251 h 355"/>
                <a:gd name="T82" fmla="*/ 49 w 80"/>
                <a:gd name="T83" fmla="*/ 248 h 355"/>
                <a:gd name="T84" fmla="*/ 53 w 80"/>
                <a:gd name="T85" fmla="*/ 213 h 355"/>
                <a:gd name="T86" fmla="*/ 57 w 80"/>
                <a:gd name="T87" fmla="*/ 169 h 355"/>
                <a:gd name="T88" fmla="*/ 55 w 80"/>
                <a:gd name="T89" fmla="*/ 164 h 355"/>
                <a:gd name="T90" fmla="*/ 61 w 80"/>
                <a:gd name="T91" fmla="*/ 147 h 355"/>
                <a:gd name="T92" fmla="*/ 58 w 80"/>
                <a:gd name="T93" fmla="*/ 139 h 355"/>
                <a:gd name="T94" fmla="*/ 59 w 80"/>
                <a:gd name="T95" fmla="*/ 113 h 355"/>
                <a:gd name="T96" fmla="*/ 54 w 80"/>
                <a:gd name="T97" fmla="*/ 107 h 355"/>
                <a:gd name="T98" fmla="*/ 54 w 80"/>
                <a:gd name="T99" fmla="*/ 106 h 355"/>
                <a:gd name="T100" fmla="*/ 69 w 80"/>
                <a:gd name="T101" fmla="*/ 70 h 355"/>
                <a:gd name="T102" fmla="*/ 63 w 80"/>
                <a:gd name="T103" fmla="*/ 61 h 355"/>
                <a:gd name="T104" fmla="*/ 63 w 80"/>
                <a:gd name="T105" fmla="*/ 58 h 355"/>
                <a:gd name="T106" fmla="*/ 65 w 80"/>
                <a:gd name="T107" fmla="*/ 53 h 355"/>
                <a:gd name="T108" fmla="*/ 78 w 80"/>
                <a:gd name="T109" fmla="*/ 2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0" h="355">
                  <a:moveTo>
                    <a:pt x="78" y="29"/>
                  </a:moveTo>
                  <a:cubicBezTo>
                    <a:pt x="80" y="24"/>
                    <a:pt x="77" y="16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4"/>
                    <a:pt x="66" y="9"/>
                    <a:pt x="61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59" y="12"/>
                    <a:pt x="58" y="12"/>
                    <a:pt x="56" y="13"/>
                  </a:cubicBezTo>
                  <a:cubicBezTo>
                    <a:pt x="55" y="13"/>
                    <a:pt x="55" y="13"/>
                    <a:pt x="55" y="13"/>
                  </a:cubicBezTo>
                  <a:cubicBezTo>
                    <a:pt x="55" y="13"/>
                    <a:pt x="54" y="13"/>
                    <a:pt x="53" y="13"/>
                  </a:cubicBezTo>
                  <a:cubicBezTo>
                    <a:pt x="57" y="7"/>
                    <a:pt x="50" y="0"/>
                    <a:pt x="44" y="5"/>
                  </a:cubicBezTo>
                  <a:cubicBezTo>
                    <a:pt x="41" y="8"/>
                    <a:pt x="38" y="10"/>
                    <a:pt x="35" y="12"/>
                  </a:cubicBezTo>
                  <a:cubicBezTo>
                    <a:pt x="28" y="12"/>
                    <a:pt x="23" y="14"/>
                    <a:pt x="16" y="18"/>
                  </a:cubicBezTo>
                  <a:cubicBezTo>
                    <a:pt x="10" y="21"/>
                    <a:pt x="14" y="30"/>
                    <a:pt x="21" y="28"/>
                  </a:cubicBezTo>
                  <a:cubicBezTo>
                    <a:pt x="24" y="28"/>
                    <a:pt x="28" y="27"/>
                    <a:pt x="31" y="26"/>
                  </a:cubicBezTo>
                  <a:cubicBezTo>
                    <a:pt x="23" y="36"/>
                    <a:pt x="20" y="50"/>
                    <a:pt x="22" y="63"/>
                  </a:cubicBezTo>
                  <a:cubicBezTo>
                    <a:pt x="21" y="68"/>
                    <a:pt x="19" y="72"/>
                    <a:pt x="18" y="77"/>
                  </a:cubicBezTo>
                  <a:cubicBezTo>
                    <a:pt x="17" y="80"/>
                    <a:pt x="18" y="82"/>
                    <a:pt x="20" y="84"/>
                  </a:cubicBezTo>
                  <a:cubicBezTo>
                    <a:pt x="20" y="86"/>
                    <a:pt x="21" y="88"/>
                    <a:pt x="23" y="89"/>
                  </a:cubicBezTo>
                  <a:cubicBezTo>
                    <a:pt x="18" y="89"/>
                    <a:pt x="13" y="92"/>
                    <a:pt x="13" y="97"/>
                  </a:cubicBezTo>
                  <a:cubicBezTo>
                    <a:pt x="16" y="122"/>
                    <a:pt x="15" y="147"/>
                    <a:pt x="16" y="173"/>
                  </a:cubicBezTo>
                  <a:cubicBezTo>
                    <a:pt x="16" y="177"/>
                    <a:pt x="16" y="181"/>
                    <a:pt x="16" y="185"/>
                  </a:cubicBezTo>
                  <a:cubicBezTo>
                    <a:pt x="17" y="190"/>
                    <a:pt x="17" y="195"/>
                    <a:pt x="18" y="201"/>
                  </a:cubicBezTo>
                  <a:cubicBezTo>
                    <a:pt x="11" y="219"/>
                    <a:pt x="6" y="238"/>
                    <a:pt x="6" y="257"/>
                  </a:cubicBezTo>
                  <a:cubicBezTo>
                    <a:pt x="6" y="258"/>
                    <a:pt x="6" y="258"/>
                    <a:pt x="6" y="259"/>
                  </a:cubicBezTo>
                  <a:cubicBezTo>
                    <a:pt x="3" y="268"/>
                    <a:pt x="2" y="277"/>
                    <a:pt x="0" y="287"/>
                  </a:cubicBezTo>
                  <a:cubicBezTo>
                    <a:pt x="0" y="289"/>
                    <a:pt x="1" y="291"/>
                    <a:pt x="3" y="292"/>
                  </a:cubicBezTo>
                  <a:cubicBezTo>
                    <a:pt x="2" y="300"/>
                    <a:pt x="2" y="308"/>
                    <a:pt x="3" y="315"/>
                  </a:cubicBezTo>
                  <a:cubicBezTo>
                    <a:pt x="3" y="318"/>
                    <a:pt x="5" y="319"/>
                    <a:pt x="6" y="320"/>
                  </a:cubicBezTo>
                  <a:cubicBezTo>
                    <a:pt x="6" y="322"/>
                    <a:pt x="6" y="324"/>
                    <a:pt x="5" y="327"/>
                  </a:cubicBezTo>
                  <a:cubicBezTo>
                    <a:pt x="5" y="330"/>
                    <a:pt x="7" y="333"/>
                    <a:pt x="10" y="334"/>
                  </a:cubicBezTo>
                  <a:cubicBezTo>
                    <a:pt x="9" y="336"/>
                    <a:pt x="9" y="338"/>
                    <a:pt x="8" y="340"/>
                  </a:cubicBezTo>
                  <a:cubicBezTo>
                    <a:pt x="6" y="351"/>
                    <a:pt x="20" y="355"/>
                    <a:pt x="24" y="345"/>
                  </a:cubicBezTo>
                  <a:cubicBezTo>
                    <a:pt x="25" y="343"/>
                    <a:pt x="26" y="342"/>
                    <a:pt x="26" y="340"/>
                  </a:cubicBezTo>
                  <a:cubicBezTo>
                    <a:pt x="29" y="340"/>
                    <a:pt x="32" y="338"/>
                    <a:pt x="32" y="334"/>
                  </a:cubicBezTo>
                  <a:cubicBezTo>
                    <a:pt x="33" y="330"/>
                    <a:pt x="34" y="325"/>
                    <a:pt x="35" y="321"/>
                  </a:cubicBezTo>
                  <a:cubicBezTo>
                    <a:pt x="35" y="320"/>
                    <a:pt x="35" y="319"/>
                    <a:pt x="35" y="318"/>
                  </a:cubicBezTo>
                  <a:cubicBezTo>
                    <a:pt x="36" y="312"/>
                    <a:pt x="36" y="307"/>
                    <a:pt x="37" y="301"/>
                  </a:cubicBezTo>
                  <a:cubicBezTo>
                    <a:pt x="40" y="293"/>
                    <a:pt x="43" y="284"/>
                    <a:pt x="46" y="276"/>
                  </a:cubicBezTo>
                  <a:cubicBezTo>
                    <a:pt x="47" y="272"/>
                    <a:pt x="46" y="270"/>
                    <a:pt x="44" y="268"/>
                  </a:cubicBezTo>
                  <a:cubicBezTo>
                    <a:pt x="45" y="267"/>
                    <a:pt x="46" y="266"/>
                    <a:pt x="46" y="265"/>
                  </a:cubicBezTo>
                  <a:cubicBezTo>
                    <a:pt x="47" y="261"/>
                    <a:pt x="47" y="257"/>
                    <a:pt x="48" y="253"/>
                  </a:cubicBezTo>
                  <a:cubicBezTo>
                    <a:pt x="48" y="252"/>
                    <a:pt x="48" y="252"/>
                    <a:pt x="48" y="251"/>
                  </a:cubicBezTo>
                  <a:cubicBezTo>
                    <a:pt x="49" y="250"/>
                    <a:pt x="49" y="249"/>
                    <a:pt x="49" y="248"/>
                  </a:cubicBezTo>
                  <a:cubicBezTo>
                    <a:pt x="50" y="237"/>
                    <a:pt x="52" y="225"/>
                    <a:pt x="53" y="213"/>
                  </a:cubicBezTo>
                  <a:cubicBezTo>
                    <a:pt x="56" y="199"/>
                    <a:pt x="57" y="184"/>
                    <a:pt x="57" y="169"/>
                  </a:cubicBezTo>
                  <a:cubicBezTo>
                    <a:pt x="57" y="167"/>
                    <a:pt x="56" y="166"/>
                    <a:pt x="55" y="164"/>
                  </a:cubicBezTo>
                  <a:cubicBezTo>
                    <a:pt x="57" y="159"/>
                    <a:pt x="59" y="153"/>
                    <a:pt x="61" y="147"/>
                  </a:cubicBezTo>
                  <a:cubicBezTo>
                    <a:pt x="63" y="143"/>
                    <a:pt x="61" y="140"/>
                    <a:pt x="58" y="139"/>
                  </a:cubicBezTo>
                  <a:cubicBezTo>
                    <a:pt x="59" y="130"/>
                    <a:pt x="59" y="122"/>
                    <a:pt x="59" y="113"/>
                  </a:cubicBezTo>
                  <a:cubicBezTo>
                    <a:pt x="59" y="111"/>
                    <a:pt x="57" y="108"/>
                    <a:pt x="54" y="107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61" y="96"/>
                    <a:pt x="66" y="84"/>
                    <a:pt x="69" y="70"/>
                  </a:cubicBezTo>
                  <a:cubicBezTo>
                    <a:pt x="70" y="65"/>
                    <a:pt x="67" y="62"/>
                    <a:pt x="63" y="61"/>
                  </a:cubicBezTo>
                  <a:cubicBezTo>
                    <a:pt x="63" y="60"/>
                    <a:pt x="63" y="59"/>
                    <a:pt x="63" y="58"/>
                  </a:cubicBezTo>
                  <a:cubicBezTo>
                    <a:pt x="64" y="56"/>
                    <a:pt x="65" y="55"/>
                    <a:pt x="65" y="53"/>
                  </a:cubicBezTo>
                  <a:cubicBezTo>
                    <a:pt x="70" y="45"/>
                    <a:pt x="75" y="37"/>
                    <a:pt x="78" y="29"/>
                  </a:cubicBezTo>
                  <a:close/>
                </a:path>
              </a:pathLst>
            </a:custGeom>
            <a:solidFill>
              <a:srgbClr val="F28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01C2B8AF-109A-46B9-B551-013684C0A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103" y="4140157"/>
              <a:ext cx="417084" cy="211654"/>
            </a:xfrm>
            <a:custGeom>
              <a:avLst/>
              <a:gdLst>
                <a:gd name="T0" fmla="*/ 77 w 85"/>
                <a:gd name="T1" fmla="*/ 10 h 43"/>
                <a:gd name="T2" fmla="*/ 59 w 85"/>
                <a:gd name="T3" fmla="*/ 5 h 43"/>
                <a:gd name="T4" fmla="*/ 58 w 85"/>
                <a:gd name="T5" fmla="*/ 4 h 43"/>
                <a:gd name="T6" fmla="*/ 47 w 85"/>
                <a:gd name="T7" fmla="*/ 3 h 43"/>
                <a:gd name="T8" fmla="*/ 11 w 85"/>
                <a:gd name="T9" fmla="*/ 2 h 43"/>
                <a:gd name="T10" fmla="*/ 5 w 85"/>
                <a:gd name="T11" fmla="*/ 16 h 43"/>
                <a:gd name="T12" fmla="*/ 9 w 85"/>
                <a:gd name="T13" fmla="*/ 23 h 43"/>
                <a:gd name="T14" fmla="*/ 9 w 85"/>
                <a:gd name="T15" fmla="*/ 24 h 43"/>
                <a:gd name="T16" fmla="*/ 12 w 85"/>
                <a:gd name="T17" fmla="*/ 32 h 43"/>
                <a:gd name="T18" fmla="*/ 64 w 85"/>
                <a:gd name="T19" fmla="*/ 31 h 43"/>
                <a:gd name="T20" fmla="*/ 79 w 85"/>
                <a:gd name="T21" fmla="*/ 25 h 43"/>
                <a:gd name="T22" fmla="*/ 77 w 85"/>
                <a:gd name="T23" fmla="*/ 1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43">
                  <a:moveTo>
                    <a:pt x="77" y="10"/>
                  </a:moveTo>
                  <a:cubicBezTo>
                    <a:pt x="71" y="8"/>
                    <a:pt x="65" y="6"/>
                    <a:pt x="59" y="5"/>
                  </a:cubicBezTo>
                  <a:cubicBezTo>
                    <a:pt x="59" y="5"/>
                    <a:pt x="59" y="5"/>
                    <a:pt x="58" y="4"/>
                  </a:cubicBezTo>
                  <a:cubicBezTo>
                    <a:pt x="55" y="4"/>
                    <a:pt x="52" y="3"/>
                    <a:pt x="47" y="3"/>
                  </a:cubicBezTo>
                  <a:cubicBezTo>
                    <a:pt x="35" y="1"/>
                    <a:pt x="23" y="0"/>
                    <a:pt x="11" y="2"/>
                  </a:cubicBezTo>
                  <a:cubicBezTo>
                    <a:pt x="2" y="3"/>
                    <a:pt x="0" y="12"/>
                    <a:pt x="5" y="16"/>
                  </a:cubicBezTo>
                  <a:cubicBezTo>
                    <a:pt x="4" y="19"/>
                    <a:pt x="5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7"/>
                    <a:pt x="9" y="31"/>
                    <a:pt x="12" y="32"/>
                  </a:cubicBezTo>
                  <a:cubicBezTo>
                    <a:pt x="30" y="41"/>
                    <a:pt x="49" y="43"/>
                    <a:pt x="64" y="31"/>
                  </a:cubicBezTo>
                  <a:cubicBezTo>
                    <a:pt x="69" y="30"/>
                    <a:pt x="74" y="28"/>
                    <a:pt x="79" y="25"/>
                  </a:cubicBezTo>
                  <a:cubicBezTo>
                    <a:pt x="85" y="21"/>
                    <a:pt x="83" y="12"/>
                    <a:pt x="77" y="10"/>
                  </a:cubicBezTo>
                  <a:close/>
                </a:path>
              </a:pathLst>
            </a:custGeom>
            <a:solidFill>
              <a:srgbClr val="D586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91">
              <a:extLst>
                <a:ext uri="{FF2B5EF4-FFF2-40B4-BE49-F238E27FC236}">
                  <a16:creationId xmlns:a16="http://schemas.microsoft.com/office/drawing/2014/main" id="{917D41A0-F24C-40EB-AE56-E7CBE654AB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752" y="3324665"/>
              <a:ext cx="637039" cy="2780557"/>
            </a:xfrm>
            <a:custGeom>
              <a:avLst/>
              <a:gdLst>
                <a:gd name="T0" fmla="*/ 81 w 130"/>
                <a:gd name="T1" fmla="*/ 6 h 566"/>
                <a:gd name="T2" fmla="*/ 77 w 130"/>
                <a:gd name="T3" fmla="*/ 2 h 566"/>
                <a:gd name="T4" fmla="*/ 43 w 130"/>
                <a:gd name="T5" fmla="*/ 64 h 566"/>
                <a:gd name="T6" fmla="*/ 26 w 130"/>
                <a:gd name="T7" fmla="*/ 158 h 566"/>
                <a:gd name="T8" fmla="*/ 80 w 130"/>
                <a:gd name="T9" fmla="*/ 21 h 566"/>
                <a:gd name="T10" fmla="*/ 69 w 130"/>
                <a:gd name="T11" fmla="*/ 165 h 566"/>
                <a:gd name="T12" fmla="*/ 80 w 130"/>
                <a:gd name="T13" fmla="*/ 115 h 566"/>
                <a:gd name="T14" fmla="*/ 58 w 130"/>
                <a:gd name="T15" fmla="*/ 163 h 566"/>
                <a:gd name="T16" fmla="*/ 55 w 130"/>
                <a:gd name="T17" fmla="*/ 163 h 566"/>
                <a:gd name="T18" fmla="*/ 45 w 130"/>
                <a:gd name="T19" fmla="*/ 156 h 566"/>
                <a:gd name="T20" fmla="*/ 42 w 130"/>
                <a:gd name="T21" fmla="*/ 100 h 566"/>
                <a:gd name="T22" fmla="*/ 43 w 130"/>
                <a:gd name="T23" fmla="*/ 162 h 566"/>
                <a:gd name="T24" fmla="*/ 21 w 130"/>
                <a:gd name="T25" fmla="*/ 199 h 566"/>
                <a:gd name="T26" fmla="*/ 20 w 130"/>
                <a:gd name="T27" fmla="*/ 563 h 566"/>
                <a:gd name="T28" fmla="*/ 74 w 130"/>
                <a:gd name="T29" fmla="*/ 317 h 566"/>
                <a:gd name="T30" fmla="*/ 97 w 130"/>
                <a:gd name="T31" fmla="*/ 194 h 566"/>
                <a:gd name="T32" fmla="*/ 63 w 130"/>
                <a:gd name="T33" fmla="*/ 172 h 566"/>
                <a:gd name="T34" fmla="*/ 53 w 130"/>
                <a:gd name="T35" fmla="*/ 195 h 566"/>
                <a:gd name="T36" fmla="*/ 63 w 130"/>
                <a:gd name="T37" fmla="*/ 172 h 566"/>
                <a:gd name="T38" fmla="*/ 47 w 130"/>
                <a:gd name="T39" fmla="*/ 171 h 566"/>
                <a:gd name="T40" fmla="*/ 31 w 130"/>
                <a:gd name="T41" fmla="*/ 194 h 566"/>
                <a:gd name="T42" fmla="*/ 29 w 130"/>
                <a:gd name="T43" fmla="*/ 172 h 566"/>
                <a:gd name="T44" fmla="*/ 28 w 130"/>
                <a:gd name="T45" fmla="*/ 193 h 566"/>
                <a:gd name="T46" fmla="*/ 52 w 130"/>
                <a:gd name="T47" fmla="*/ 231 h 566"/>
                <a:gd name="T48" fmla="*/ 74 w 130"/>
                <a:gd name="T49" fmla="*/ 231 h 566"/>
                <a:gd name="T50" fmla="*/ 54 w 130"/>
                <a:gd name="T51" fmla="*/ 252 h 566"/>
                <a:gd name="T52" fmla="*/ 68 w 130"/>
                <a:gd name="T53" fmla="*/ 278 h 566"/>
                <a:gd name="T54" fmla="*/ 54 w 130"/>
                <a:gd name="T55" fmla="*/ 284 h 566"/>
                <a:gd name="T56" fmla="*/ 65 w 130"/>
                <a:gd name="T57" fmla="*/ 308 h 566"/>
                <a:gd name="T58" fmla="*/ 49 w 130"/>
                <a:gd name="T59" fmla="*/ 311 h 566"/>
                <a:gd name="T60" fmla="*/ 61 w 130"/>
                <a:gd name="T61" fmla="*/ 336 h 566"/>
                <a:gd name="T62" fmla="*/ 49 w 130"/>
                <a:gd name="T63" fmla="*/ 342 h 566"/>
                <a:gd name="T64" fmla="*/ 56 w 130"/>
                <a:gd name="T65" fmla="*/ 375 h 566"/>
                <a:gd name="T66" fmla="*/ 58 w 130"/>
                <a:gd name="T67" fmla="*/ 380 h 566"/>
                <a:gd name="T68" fmla="*/ 49 w 130"/>
                <a:gd name="T69" fmla="*/ 408 h 566"/>
                <a:gd name="T70" fmla="*/ 53 w 130"/>
                <a:gd name="T71" fmla="*/ 441 h 566"/>
                <a:gd name="T72" fmla="*/ 53 w 130"/>
                <a:gd name="T73" fmla="*/ 446 h 566"/>
                <a:gd name="T74" fmla="*/ 37 w 130"/>
                <a:gd name="T75" fmla="*/ 469 h 566"/>
                <a:gd name="T76" fmla="*/ 46 w 130"/>
                <a:gd name="T77" fmla="*/ 495 h 566"/>
                <a:gd name="T78" fmla="*/ 45 w 130"/>
                <a:gd name="T79" fmla="*/ 499 h 566"/>
                <a:gd name="T80" fmla="*/ 31 w 130"/>
                <a:gd name="T81" fmla="*/ 527 h 566"/>
                <a:gd name="T82" fmla="*/ 17 w 130"/>
                <a:gd name="T83" fmla="*/ 489 h 566"/>
                <a:gd name="T84" fmla="*/ 81 w 130"/>
                <a:gd name="T85" fmla="*/ 200 h 566"/>
                <a:gd name="T86" fmla="*/ 83 w 130"/>
                <a:gd name="T87" fmla="*/ 192 h 566"/>
                <a:gd name="T88" fmla="*/ 68 w 130"/>
                <a:gd name="T89" fmla="*/ 184 h 566"/>
                <a:gd name="T90" fmla="*/ 84 w 130"/>
                <a:gd name="T91" fmla="*/ 174 h 566"/>
                <a:gd name="T92" fmla="*/ 86 w 130"/>
                <a:gd name="T93" fmla="*/ 185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0" h="566">
                  <a:moveTo>
                    <a:pt x="95" y="171"/>
                  </a:moveTo>
                  <a:cubicBezTo>
                    <a:pt x="130" y="122"/>
                    <a:pt x="96" y="59"/>
                    <a:pt x="81" y="8"/>
                  </a:cubicBezTo>
                  <a:cubicBezTo>
                    <a:pt x="81" y="7"/>
                    <a:pt x="81" y="7"/>
                    <a:pt x="81" y="6"/>
                  </a:cubicBezTo>
                  <a:cubicBezTo>
                    <a:pt x="81" y="5"/>
                    <a:pt x="80" y="5"/>
                    <a:pt x="80" y="4"/>
                  </a:cubicBezTo>
                  <a:cubicBezTo>
                    <a:pt x="80" y="3"/>
                    <a:pt x="79" y="2"/>
                    <a:pt x="79" y="2"/>
                  </a:cubicBezTo>
                  <a:cubicBezTo>
                    <a:pt x="79" y="0"/>
                    <a:pt x="77" y="1"/>
                    <a:pt x="77" y="2"/>
                  </a:cubicBezTo>
                  <a:cubicBezTo>
                    <a:pt x="77" y="2"/>
                    <a:pt x="77" y="3"/>
                    <a:pt x="77" y="3"/>
                  </a:cubicBezTo>
                  <a:cubicBezTo>
                    <a:pt x="76" y="4"/>
                    <a:pt x="76" y="4"/>
                    <a:pt x="75" y="5"/>
                  </a:cubicBezTo>
                  <a:cubicBezTo>
                    <a:pt x="69" y="30"/>
                    <a:pt x="60" y="46"/>
                    <a:pt x="43" y="64"/>
                  </a:cubicBezTo>
                  <a:cubicBezTo>
                    <a:pt x="32" y="76"/>
                    <a:pt x="22" y="89"/>
                    <a:pt x="15" y="104"/>
                  </a:cubicBezTo>
                  <a:cubicBezTo>
                    <a:pt x="10" y="117"/>
                    <a:pt x="1" y="162"/>
                    <a:pt x="26" y="162"/>
                  </a:cubicBezTo>
                  <a:cubicBezTo>
                    <a:pt x="28" y="161"/>
                    <a:pt x="28" y="159"/>
                    <a:pt x="26" y="158"/>
                  </a:cubicBezTo>
                  <a:cubicBezTo>
                    <a:pt x="13" y="157"/>
                    <a:pt x="20" y="123"/>
                    <a:pt x="21" y="117"/>
                  </a:cubicBezTo>
                  <a:cubicBezTo>
                    <a:pt x="24" y="102"/>
                    <a:pt x="33" y="89"/>
                    <a:pt x="43" y="78"/>
                  </a:cubicBezTo>
                  <a:cubicBezTo>
                    <a:pt x="58" y="60"/>
                    <a:pt x="76" y="44"/>
                    <a:pt x="80" y="21"/>
                  </a:cubicBezTo>
                  <a:cubicBezTo>
                    <a:pt x="83" y="38"/>
                    <a:pt x="88" y="56"/>
                    <a:pt x="93" y="73"/>
                  </a:cubicBezTo>
                  <a:cubicBezTo>
                    <a:pt x="102" y="108"/>
                    <a:pt x="100" y="136"/>
                    <a:pt x="84" y="168"/>
                  </a:cubicBezTo>
                  <a:cubicBezTo>
                    <a:pt x="79" y="167"/>
                    <a:pt x="74" y="166"/>
                    <a:pt x="69" y="165"/>
                  </a:cubicBezTo>
                  <a:cubicBezTo>
                    <a:pt x="69" y="165"/>
                    <a:pt x="69" y="165"/>
                    <a:pt x="69" y="165"/>
                  </a:cubicBezTo>
                  <a:cubicBezTo>
                    <a:pt x="81" y="153"/>
                    <a:pt x="86" y="132"/>
                    <a:pt x="84" y="115"/>
                  </a:cubicBezTo>
                  <a:cubicBezTo>
                    <a:pt x="84" y="113"/>
                    <a:pt x="80" y="113"/>
                    <a:pt x="80" y="115"/>
                  </a:cubicBezTo>
                  <a:cubicBezTo>
                    <a:pt x="77" y="132"/>
                    <a:pt x="76" y="148"/>
                    <a:pt x="67" y="163"/>
                  </a:cubicBezTo>
                  <a:cubicBezTo>
                    <a:pt x="67" y="164"/>
                    <a:pt x="67" y="164"/>
                    <a:pt x="67" y="165"/>
                  </a:cubicBezTo>
                  <a:cubicBezTo>
                    <a:pt x="64" y="164"/>
                    <a:pt x="61" y="164"/>
                    <a:pt x="58" y="163"/>
                  </a:cubicBezTo>
                  <a:cubicBezTo>
                    <a:pt x="68" y="134"/>
                    <a:pt x="77" y="100"/>
                    <a:pt x="75" y="70"/>
                  </a:cubicBezTo>
                  <a:cubicBezTo>
                    <a:pt x="74" y="67"/>
                    <a:pt x="70" y="66"/>
                    <a:pt x="70" y="69"/>
                  </a:cubicBezTo>
                  <a:cubicBezTo>
                    <a:pt x="65" y="100"/>
                    <a:pt x="58" y="132"/>
                    <a:pt x="55" y="163"/>
                  </a:cubicBezTo>
                  <a:cubicBezTo>
                    <a:pt x="52" y="163"/>
                    <a:pt x="48" y="162"/>
                    <a:pt x="45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5" y="160"/>
                    <a:pt x="45" y="158"/>
                    <a:pt x="45" y="156"/>
                  </a:cubicBezTo>
                  <a:cubicBezTo>
                    <a:pt x="44" y="151"/>
                    <a:pt x="43" y="146"/>
                    <a:pt x="43" y="141"/>
                  </a:cubicBezTo>
                  <a:cubicBezTo>
                    <a:pt x="42" y="127"/>
                    <a:pt x="45" y="115"/>
                    <a:pt x="47" y="102"/>
                  </a:cubicBezTo>
                  <a:cubicBezTo>
                    <a:pt x="47" y="100"/>
                    <a:pt x="43" y="98"/>
                    <a:pt x="42" y="100"/>
                  </a:cubicBezTo>
                  <a:cubicBezTo>
                    <a:pt x="34" y="110"/>
                    <a:pt x="34" y="125"/>
                    <a:pt x="35" y="137"/>
                  </a:cubicBezTo>
                  <a:cubicBezTo>
                    <a:pt x="35" y="143"/>
                    <a:pt x="36" y="150"/>
                    <a:pt x="38" y="156"/>
                  </a:cubicBezTo>
                  <a:cubicBezTo>
                    <a:pt x="39" y="159"/>
                    <a:pt x="41" y="160"/>
                    <a:pt x="43" y="162"/>
                  </a:cubicBezTo>
                  <a:cubicBezTo>
                    <a:pt x="31" y="162"/>
                    <a:pt x="19" y="162"/>
                    <a:pt x="7" y="165"/>
                  </a:cubicBezTo>
                  <a:cubicBezTo>
                    <a:pt x="0" y="166"/>
                    <a:pt x="3" y="176"/>
                    <a:pt x="9" y="175"/>
                  </a:cubicBezTo>
                  <a:cubicBezTo>
                    <a:pt x="4" y="188"/>
                    <a:pt x="11" y="195"/>
                    <a:pt x="21" y="199"/>
                  </a:cubicBezTo>
                  <a:cubicBezTo>
                    <a:pt x="19" y="275"/>
                    <a:pt x="15" y="352"/>
                    <a:pt x="11" y="428"/>
                  </a:cubicBezTo>
                  <a:cubicBezTo>
                    <a:pt x="10" y="453"/>
                    <a:pt x="7" y="479"/>
                    <a:pt x="7" y="504"/>
                  </a:cubicBezTo>
                  <a:cubicBezTo>
                    <a:pt x="7" y="523"/>
                    <a:pt x="8" y="546"/>
                    <a:pt x="20" y="563"/>
                  </a:cubicBezTo>
                  <a:cubicBezTo>
                    <a:pt x="21" y="565"/>
                    <a:pt x="25" y="566"/>
                    <a:pt x="28" y="564"/>
                  </a:cubicBezTo>
                  <a:cubicBezTo>
                    <a:pt x="60" y="524"/>
                    <a:pt x="62" y="463"/>
                    <a:pt x="65" y="414"/>
                  </a:cubicBezTo>
                  <a:cubicBezTo>
                    <a:pt x="67" y="382"/>
                    <a:pt x="70" y="349"/>
                    <a:pt x="74" y="317"/>
                  </a:cubicBezTo>
                  <a:cubicBezTo>
                    <a:pt x="78" y="277"/>
                    <a:pt x="86" y="237"/>
                    <a:pt x="92" y="198"/>
                  </a:cubicBezTo>
                  <a:cubicBezTo>
                    <a:pt x="93" y="198"/>
                    <a:pt x="94" y="197"/>
                    <a:pt x="95" y="197"/>
                  </a:cubicBezTo>
                  <a:cubicBezTo>
                    <a:pt x="96" y="197"/>
                    <a:pt x="97" y="195"/>
                    <a:pt x="97" y="194"/>
                  </a:cubicBezTo>
                  <a:cubicBezTo>
                    <a:pt x="98" y="187"/>
                    <a:pt x="98" y="180"/>
                    <a:pt x="97" y="173"/>
                  </a:cubicBezTo>
                  <a:cubicBezTo>
                    <a:pt x="97" y="172"/>
                    <a:pt x="96" y="171"/>
                    <a:pt x="95" y="171"/>
                  </a:cubicBezTo>
                  <a:close/>
                  <a:moveTo>
                    <a:pt x="63" y="172"/>
                  </a:moveTo>
                  <a:cubicBezTo>
                    <a:pt x="64" y="176"/>
                    <a:pt x="64" y="180"/>
                    <a:pt x="64" y="184"/>
                  </a:cubicBezTo>
                  <a:cubicBezTo>
                    <a:pt x="64" y="187"/>
                    <a:pt x="63" y="191"/>
                    <a:pt x="63" y="194"/>
                  </a:cubicBezTo>
                  <a:cubicBezTo>
                    <a:pt x="60" y="195"/>
                    <a:pt x="56" y="195"/>
                    <a:pt x="53" y="195"/>
                  </a:cubicBezTo>
                  <a:cubicBezTo>
                    <a:pt x="53" y="191"/>
                    <a:pt x="52" y="187"/>
                    <a:pt x="52" y="183"/>
                  </a:cubicBezTo>
                  <a:cubicBezTo>
                    <a:pt x="52" y="179"/>
                    <a:pt x="51" y="175"/>
                    <a:pt x="50" y="171"/>
                  </a:cubicBezTo>
                  <a:cubicBezTo>
                    <a:pt x="54" y="172"/>
                    <a:pt x="59" y="172"/>
                    <a:pt x="63" y="172"/>
                  </a:cubicBezTo>
                  <a:close/>
                  <a:moveTo>
                    <a:pt x="31" y="193"/>
                  </a:moveTo>
                  <a:cubicBezTo>
                    <a:pt x="36" y="189"/>
                    <a:pt x="36" y="179"/>
                    <a:pt x="35" y="172"/>
                  </a:cubicBezTo>
                  <a:cubicBezTo>
                    <a:pt x="39" y="171"/>
                    <a:pt x="43" y="171"/>
                    <a:pt x="47" y="171"/>
                  </a:cubicBezTo>
                  <a:cubicBezTo>
                    <a:pt x="48" y="176"/>
                    <a:pt x="48" y="181"/>
                    <a:pt x="47" y="185"/>
                  </a:cubicBezTo>
                  <a:cubicBezTo>
                    <a:pt x="47" y="189"/>
                    <a:pt x="47" y="192"/>
                    <a:pt x="47" y="195"/>
                  </a:cubicBezTo>
                  <a:cubicBezTo>
                    <a:pt x="42" y="195"/>
                    <a:pt x="36" y="195"/>
                    <a:pt x="31" y="194"/>
                  </a:cubicBezTo>
                  <a:lnTo>
                    <a:pt x="31" y="193"/>
                  </a:lnTo>
                  <a:close/>
                  <a:moveTo>
                    <a:pt x="14" y="174"/>
                  </a:moveTo>
                  <a:cubicBezTo>
                    <a:pt x="19" y="173"/>
                    <a:pt x="24" y="173"/>
                    <a:pt x="29" y="172"/>
                  </a:cubicBezTo>
                  <a:cubicBezTo>
                    <a:pt x="29" y="175"/>
                    <a:pt x="29" y="178"/>
                    <a:pt x="28" y="181"/>
                  </a:cubicBezTo>
                  <a:cubicBezTo>
                    <a:pt x="28" y="185"/>
                    <a:pt x="27" y="189"/>
                    <a:pt x="28" y="193"/>
                  </a:cubicBezTo>
                  <a:cubicBezTo>
                    <a:pt x="28" y="193"/>
                    <a:pt x="28" y="193"/>
                    <a:pt x="28" y="193"/>
                  </a:cubicBezTo>
                  <a:cubicBezTo>
                    <a:pt x="20" y="190"/>
                    <a:pt x="14" y="184"/>
                    <a:pt x="14" y="174"/>
                  </a:cubicBezTo>
                  <a:close/>
                  <a:moveTo>
                    <a:pt x="75" y="225"/>
                  </a:moveTo>
                  <a:cubicBezTo>
                    <a:pt x="67" y="224"/>
                    <a:pt x="59" y="228"/>
                    <a:pt x="52" y="231"/>
                  </a:cubicBezTo>
                  <a:cubicBezTo>
                    <a:pt x="51" y="231"/>
                    <a:pt x="51" y="233"/>
                    <a:pt x="52" y="233"/>
                  </a:cubicBezTo>
                  <a:cubicBezTo>
                    <a:pt x="56" y="232"/>
                    <a:pt x="61" y="232"/>
                    <a:pt x="65" y="232"/>
                  </a:cubicBezTo>
                  <a:cubicBezTo>
                    <a:pt x="68" y="231"/>
                    <a:pt x="71" y="231"/>
                    <a:pt x="74" y="231"/>
                  </a:cubicBezTo>
                  <a:cubicBezTo>
                    <a:pt x="73" y="238"/>
                    <a:pt x="72" y="244"/>
                    <a:pt x="71" y="251"/>
                  </a:cubicBezTo>
                  <a:cubicBezTo>
                    <a:pt x="70" y="252"/>
                    <a:pt x="68" y="252"/>
                    <a:pt x="67" y="253"/>
                  </a:cubicBezTo>
                  <a:cubicBezTo>
                    <a:pt x="63" y="254"/>
                    <a:pt x="59" y="253"/>
                    <a:pt x="54" y="252"/>
                  </a:cubicBezTo>
                  <a:cubicBezTo>
                    <a:pt x="52" y="252"/>
                    <a:pt x="51" y="255"/>
                    <a:pt x="54" y="256"/>
                  </a:cubicBezTo>
                  <a:cubicBezTo>
                    <a:pt x="58" y="257"/>
                    <a:pt x="65" y="258"/>
                    <a:pt x="70" y="257"/>
                  </a:cubicBezTo>
                  <a:cubicBezTo>
                    <a:pt x="70" y="264"/>
                    <a:pt x="69" y="271"/>
                    <a:pt x="68" y="278"/>
                  </a:cubicBezTo>
                  <a:cubicBezTo>
                    <a:pt x="67" y="279"/>
                    <a:pt x="65" y="280"/>
                    <a:pt x="63" y="280"/>
                  </a:cubicBezTo>
                  <a:cubicBezTo>
                    <a:pt x="60" y="281"/>
                    <a:pt x="57" y="281"/>
                    <a:pt x="54" y="280"/>
                  </a:cubicBezTo>
                  <a:cubicBezTo>
                    <a:pt x="52" y="280"/>
                    <a:pt x="51" y="283"/>
                    <a:pt x="54" y="284"/>
                  </a:cubicBezTo>
                  <a:cubicBezTo>
                    <a:pt x="58" y="285"/>
                    <a:pt x="63" y="286"/>
                    <a:pt x="67" y="284"/>
                  </a:cubicBezTo>
                  <a:cubicBezTo>
                    <a:pt x="67" y="285"/>
                    <a:pt x="67" y="286"/>
                    <a:pt x="67" y="287"/>
                  </a:cubicBezTo>
                  <a:cubicBezTo>
                    <a:pt x="66" y="294"/>
                    <a:pt x="66" y="301"/>
                    <a:pt x="65" y="308"/>
                  </a:cubicBezTo>
                  <a:cubicBezTo>
                    <a:pt x="64" y="308"/>
                    <a:pt x="64" y="308"/>
                    <a:pt x="63" y="308"/>
                  </a:cubicBezTo>
                  <a:cubicBezTo>
                    <a:pt x="59" y="309"/>
                    <a:pt x="55" y="310"/>
                    <a:pt x="50" y="309"/>
                  </a:cubicBezTo>
                  <a:cubicBezTo>
                    <a:pt x="49" y="308"/>
                    <a:pt x="48" y="310"/>
                    <a:pt x="49" y="311"/>
                  </a:cubicBezTo>
                  <a:cubicBezTo>
                    <a:pt x="54" y="314"/>
                    <a:pt x="60" y="315"/>
                    <a:pt x="64" y="312"/>
                  </a:cubicBezTo>
                  <a:cubicBezTo>
                    <a:pt x="64" y="320"/>
                    <a:pt x="63" y="328"/>
                    <a:pt x="62" y="336"/>
                  </a:cubicBezTo>
                  <a:cubicBezTo>
                    <a:pt x="61" y="336"/>
                    <a:pt x="61" y="336"/>
                    <a:pt x="61" y="336"/>
                  </a:cubicBezTo>
                  <a:cubicBezTo>
                    <a:pt x="59" y="337"/>
                    <a:pt x="58" y="338"/>
                    <a:pt x="56" y="339"/>
                  </a:cubicBezTo>
                  <a:cubicBezTo>
                    <a:pt x="54" y="339"/>
                    <a:pt x="52" y="339"/>
                    <a:pt x="50" y="338"/>
                  </a:cubicBezTo>
                  <a:cubicBezTo>
                    <a:pt x="48" y="338"/>
                    <a:pt x="47" y="341"/>
                    <a:pt x="49" y="342"/>
                  </a:cubicBezTo>
                  <a:cubicBezTo>
                    <a:pt x="53" y="344"/>
                    <a:pt x="58" y="344"/>
                    <a:pt x="62" y="341"/>
                  </a:cubicBezTo>
                  <a:cubicBezTo>
                    <a:pt x="60" y="353"/>
                    <a:pt x="59" y="364"/>
                    <a:pt x="59" y="376"/>
                  </a:cubicBezTo>
                  <a:cubicBezTo>
                    <a:pt x="58" y="375"/>
                    <a:pt x="57" y="375"/>
                    <a:pt x="56" y="375"/>
                  </a:cubicBezTo>
                  <a:cubicBezTo>
                    <a:pt x="54" y="375"/>
                    <a:pt x="53" y="374"/>
                    <a:pt x="52" y="373"/>
                  </a:cubicBezTo>
                  <a:cubicBezTo>
                    <a:pt x="51" y="369"/>
                    <a:pt x="46" y="372"/>
                    <a:pt x="48" y="375"/>
                  </a:cubicBezTo>
                  <a:cubicBezTo>
                    <a:pt x="50" y="379"/>
                    <a:pt x="54" y="381"/>
                    <a:pt x="58" y="380"/>
                  </a:cubicBezTo>
                  <a:cubicBezTo>
                    <a:pt x="58" y="383"/>
                    <a:pt x="58" y="387"/>
                    <a:pt x="57" y="390"/>
                  </a:cubicBezTo>
                  <a:cubicBezTo>
                    <a:pt x="57" y="396"/>
                    <a:pt x="56" y="403"/>
                    <a:pt x="56" y="410"/>
                  </a:cubicBezTo>
                  <a:cubicBezTo>
                    <a:pt x="54" y="409"/>
                    <a:pt x="51" y="409"/>
                    <a:pt x="49" y="408"/>
                  </a:cubicBezTo>
                  <a:cubicBezTo>
                    <a:pt x="46" y="407"/>
                    <a:pt x="44" y="411"/>
                    <a:pt x="47" y="412"/>
                  </a:cubicBezTo>
                  <a:cubicBezTo>
                    <a:pt x="50" y="413"/>
                    <a:pt x="52" y="414"/>
                    <a:pt x="55" y="414"/>
                  </a:cubicBezTo>
                  <a:cubicBezTo>
                    <a:pt x="55" y="423"/>
                    <a:pt x="54" y="432"/>
                    <a:pt x="53" y="441"/>
                  </a:cubicBezTo>
                  <a:cubicBezTo>
                    <a:pt x="52" y="441"/>
                    <a:pt x="51" y="440"/>
                    <a:pt x="50" y="439"/>
                  </a:cubicBezTo>
                  <a:cubicBezTo>
                    <a:pt x="49" y="436"/>
                    <a:pt x="45" y="438"/>
                    <a:pt x="46" y="441"/>
                  </a:cubicBezTo>
                  <a:cubicBezTo>
                    <a:pt x="47" y="444"/>
                    <a:pt x="50" y="446"/>
                    <a:pt x="53" y="446"/>
                  </a:cubicBezTo>
                  <a:cubicBezTo>
                    <a:pt x="52" y="453"/>
                    <a:pt x="51" y="461"/>
                    <a:pt x="50" y="468"/>
                  </a:cubicBezTo>
                  <a:cubicBezTo>
                    <a:pt x="46" y="468"/>
                    <a:pt x="42" y="468"/>
                    <a:pt x="38" y="467"/>
                  </a:cubicBezTo>
                  <a:cubicBezTo>
                    <a:pt x="37" y="466"/>
                    <a:pt x="36" y="468"/>
                    <a:pt x="37" y="469"/>
                  </a:cubicBezTo>
                  <a:cubicBezTo>
                    <a:pt x="41" y="471"/>
                    <a:pt x="45" y="472"/>
                    <a:pt x="50" y="472"/>
                  </a:cubicBezTo>
                  <a:cubicBezTo>
                    <a:pt x="49" y="474"/>
                    <a:pt x="49" y="476"/>
                    <a:pt x="49" y="478"/>
                  </a:cubicBezTo>
                  <a:cubicBezTo>
                    <a:pt x="48" y="484"/>
                    <a:pt x="47" y="489"/>
                    <a:pt x="46" y="495"/>
                  </a:cubicBezTo>
                  <a:cubicBezTo>
                    <a:pt x="44" y="494"/>
                    <a:pt x="42" y="494"/>
                    <a:pt x="40" y="494"/>
                  </a:cubicBezTo>
                  <a:cubicBezTo>
                    <a:pt x="37" y="494"/>
                    <a:pt x="37" y="498"/>
                    <a:pt x="40" y="498"/>
                  </a:cubicBezTo>
                  <a:cubicBezTo>
                    <a:pt x="42" y="498"/>
                    <a:pt x="44" y="499"/>
                    <a:pt x="45" y="499"/>
                  </a:cubicBezTo>
                  <a:cubicBezTo>
                    <a:pt x="43" y="509"/>
                    <a:pt x="41" y="519"/>
                    <a:pt x="37" y="528"/>
                  </a:cubicBezTo>
                  <a:cubicBezTo>
                    <a:pt x="36" y="527"/>
                    <a:pt x="35" y="526"/>
                    <a:pt x="33" y="525"/>
                  </a:cubicBezTo>
                  <a:cubicBezTo>
                    <a:pt x="31" y="523"/>
                    <a:pt x="29" y="525"/>
                    <a:pt x="31" y="527"/>
                  </a:cubicBezTo>
                  <a:cubicBezTo>
                    <a:pt x="32" y="529"/>
                    <a:pt x="34" y="531"/>
                    <a:pt x="35" y="533"/>
                  </a:cubicBezTo>
                  <a:cubicBezTo>
                    <a:pt x="32" y="539"/>
                    <a:pt x="29" y="546"/>
                    <a:pt x="25" y="551"/>
                  </a:cubicBezTo>
                  <a:cubicBezTo>
                    <a:pt x="15" y="533"/>
                    <a:pt x="16" y="508"/>
                    <a:pt x="17" y="489"/>
                  </a:cubicBezTo>
                  <a:cubicBezTo>
                    <a:pt x="17" y="466"/>
                    <a:pt x="20" y="444"/>
                    <a:pt x="21" y="421"/>
                  </a:cubicBezTo>
                  <a:cubicBezTo>
                    <a:pt x="23" y="348"/>
                    <a:pt x="28" y="274"/>
                    <a:pt x="26" y="201"/>
                  </a:cubicBezTo>
                  <a:cubicBezTo>
                    <a:pt x="42" y="204"/>
                    <a:pt x="65" y="202"/>
                    <a:pt x="81" y="200"/>
                  </a:cubicBezTo>
                  <a:cubicBezTo>
                    <a:pt x="79" y="208"/>
                    <a:pt x="77" y="217"/>
                    <a:pt x="75" y="225"/>
                  </a:cubicBezTo>
                  <a:close/>
                  <a:moveTo>
                    <a:pt x="86" y="185"/>
                  </a:moveTo>
                  <a:cubicBezTo>
                    <a:pt x="85" y="187"/>
                    <a:pt x="84" y="190"/>
                    <a:pt x="83" y="192"/>
                  </a:cubicBezTo>
                  <a:cubicBezTo>
                    <a:pt x="81" y="192"/>
                    <a:pt x="79" y="193"/>
                    <a:pt x="76" y="193"/>
                  </a:cubicBezTo>
                  <a:cubicBezTo>
                    <a:pt x="74" y="193"/>
                    <a:pt x="72" y="193"/>
                    <a:pt x="69" y="194"/>
                  </a:cubicBezTo>
                  <a:cubicBezTo>
                    <a:pt x="69" y="191"/>
                    <a:pt x="68" y="187"/>
                    <a:pt x="68" y="184"/>
                  </a:cubicBezTo>
                  <a:cubicBezTo>
                    <a:pt x="67" y="180"/>
                    <a:pt x="67" y="176"/>
                    <a:pt x="66" y="172"/>
                  </a:cubicBezTo>
                  <a:cubicBezTo>
                    <a:pt x="70" y="173"/>
                    <a:pt x="74" y="173"/>
                    <a:pt x="78" y="174"/>
                  </a:cubicBezTo>
                  <a:cubicBezTo>
                    <a:pt x="80" y="174"/>
                    <a:pt x="82" y="174"/>
                    <a:pt x="84" y="174"/>
                  </a:cubicBezTo>
                  <a:cubicBezTo>
                    <a:pt x="85" y="176"/>
                    <a:pt x="87" y="178"/>
                    <a:pt x="90" y="177"/>
                  </a:cubicBezTo>
                  <a:cubicBezTo>
                    <a:pt x="91" y="178"/>
                    <a:pt x="92" y="180"/>
                    <a:pt x="92" y="182"/>
                  </a:cubicBezTo>
                  <a:cubicBezTo>
                    <a:pt x="90" y="181"/>
                    <a:pt x="87" y="182"/>
                    <a:pt x="86" y="185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41" name="图片 40">
            <a:extLst>
              <a:ext uri="{FF2B5EF4-FFF2-40B4-BE49-F238E27FC236}">
                <a16:creationId xmlns:a16="http://schemas.microsoft.com/office/drawing/2014/main" id="{F5B7C775-1BB8-4D47-9852-E46D4DB3B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9679" y="1632425"/>
            <a:ext cx="918124" cy="57614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0D2A311-69B1-4E81-9F30-C53D93E22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121" y="500576"/>
            <a:ext cx="771574" cy="484185"/>
          </a:xfrm>
          <a:prstGeom prst="rect">
            <a:avLst/>
          </a:pr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E61C2012-0B88-4F45-9994-2A60F45D64C4}"/>
              </a:ext>
            </a:extLst>
          </p:cNvPr>
          <p:cNvGrpSpPr/>
          <p:nvPr/>
        </p:nvGrpSpPr>
        <p:grpSpPr>
          <a:xfrm>
            <a:off x="7637074" y="1043741"/>
            <a:ext cx="2448550" cy="987720"/>
            <a:chOff x="4322882" y="5260680"/>
            <a:chExt cx="2448550" cy="987720"/>
          </a:xfrm>
        </p:grpSpPr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C463D061-99DF-477A-9229-0B7B372E9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083" y="5260680"/>
              <a:ext cx="2415349" cy="973196"/>
            </a:xfrm>
            <a:custGeom>
              <a:avLst/>
              <a:gdLst>
                <a:gd name="T0" fmla="*/ 471 w 492"/>
                <a:gd name="T1" fmla="*/ 63 h 198"/>
                <a:gd name="T2" fmla="*/ 461 w 492"/>
                <a:gd name="T3" fmla="*/ 30 h 198"/>
                <a:gd name="T4" fmla="*/ 440 w 492"/>
                <a:gd name="T5" fmla="*/ 3 h 198"/>
                <a:gd name="T6" fmla="*/ 4 w 492"/>
                <a:gd name="T7" fmla="*/ 125 h 198"/>
                <a:gd name="T8" fmla="*/ 452 w 492"/>
                <a:gd name="T9" fmla="*/ 32 h 198"/>
                <a:gd name="T10" fmla="*/ 468 w 492"/>
                <a:gd name="T11" fmla="*/ 64 h 198"/>
                <a:gd name="T12" fmla="*/ 451 w 492"/>
                <a:gd name="T13" fmla="*/ 69 h 198"/>
                <a:gd name="T14" fmla="*/ 441 w 492"/>
                <a:gd name="T15" fmla="*/ 53 h 198"/>
                <a:gd name="T16" fmla="*/ 441 w 492"/>
                <a:gd name="T17" fmla="*/ 63 h 198"/>
                <a:gd name="T18" fmla="*/ 425 w 492"/>
                <a:gd name="T19" fmla="*/ 76 h 198"/>
                <a:gd name="T20" fmla="*/ 416 w 492"/>
                <a:gd name="T21" fmla="*/ 66 h 198"/>
                <a:gd name="T22" fmla="*/ 398 w 492"/>
                <a:gd name="T23" fmla="*/ 83 h 198"/>
                <a:gd name="T24" fmla="*/ 388 w 492"/>
                <a:gd name="T25" fmla="*/ 75 h 198"/>
                <a:gd name="T26" fmla="*/ 376 w 492"/>
                <a:gd name="T27" fmla="*/ 89 h 198"/>
                <a:gd name="T28" fmla="*/ 372 w 492"/>
                <a:gd name="T29" fmla="*/ 78 h 198"/>
                <a:gd name="T30" fmla="*/ 371 w 492"/>
                <a:gd name="T31" fmla="*/ 91 h 198"/>
                <a:gd name="T32" fmla="*/ 346 w 492"/>
                <a:gd name="T33" fmla="*/ 86 h 198"/>
                <a:gd name="T34" fmla="*/ 334 w 492"/>
                <a:gd name="T35" fmla="*/ 71 h 198"/>
                <a:gd name="T36" fmla="*/ 345 w 492"/>
                <a:gd name="T37" fmla="*/ 98 h 198"/>
                <a:gd name="T38" fmla="*/ 325 w 492"/>
                <a:gd name="T39" fmla="*/ 99 h 198"/>
                <a:gd name="T40" fmla="*/ 315 w 492"/>
                <a:gd name="T41" fmla="*/ 92 h 198"/>
                <a:gd name="T42" fmla="*/ 321 w 492"/>
                <a:gd name="T43" fmla="*/ 104 h 198"/>
                <a:gd name="T44" fmla="*/ 301 w 492"/>
                <a:gd name="T45" fmla="*/ 93 h 198"/>
                <a:gd name="T46" fmla="*/ 302 w 492"/>
                <a:gd name="T47" fmla="*/ 110 h 198"/>
                <a:gd name="T48" fmla="*/ 280 w 492"/>
                <a:gd name="T49" fmla="*/ 116 h 198"/>
                <a:gd name="T50" fmla="*/ 271 w 492"/>
                <a:gd name="T51" fmla="*/ 102 h 198"/>
                <a:gd name="T52" fmla="*/ 256 w 492"/>
                <a:gd name="T53" fmla="*/ 123 h 198"/>
                <a:gd name="T54" fmla="*/ 252 w 492"/>
                <a:gd name="T55" fmla="*/ 109 h 198"/>
                <a:gd name="T56" fmla="*/ 250 w 492"/>
                <a:gd name="T57" fmla="*/ 120 h 198"/>
                <a:gd name="T58" fmla="*/ 232 w 492"/>
                <a:gd name="T59" fmla="*/ 129 h 198"/>
                <a:gd name="T60" fmla="*/ 224 w 492"/>
                <a:gd name="T61" fmla="*/ 105 h 198"/>
                <a:gd name="T62" fmla="*/ 224 w 492"/>
                <a:gd name="T63" fmla="*/ 123 h 198"/>
                <a:gd name="T64" fmla="*/ 210 w 492"/>
                <a:gd name="T65" fmla="*/ 136 h 198"/>
                <a:gd name="T66" fmla="*/ 205 w 492"/>
                <a:gd name="T67" fmla="*/ 124 h 198"/>
                <a:gd name="T68" fmla="*/ 203 w 492"/>
                <a:gd name="T69" fmla="*/ 136 h 198"/>
                <a:gd name="T70" fmla="*/ 186 w 492"/>
                <a:gd name="T71" fmla="*/ 143 h 198"/>
                <a:gd name="T72" fmla="*/ 177 w 492"/>
                <a:gd name="T73" fmla="*/ 133 h 198"/>
                <a:gd name="T74" fmla="*/ 182 w 492"/>
                <a:gd name="T75" fmla="*/ 144 h 198"/>
                <a:gd name="T76" fmla="*/ 165 w 492"/>
                <a:gd name="T77" fmla="*/ 148 h 198"/>
                <a:gd name="T78" fmla="*/ 155 w 492"/>
                <a:gd name="T79" fmla="*/ 138 h 198"/>
                <a:gd name="T80" fmla="*/ 146 w 492"/>
                <a:gd name="T81" fmla="*/ 154 h 198"/>
                <a:gd name="T82" fmla="*/ 138 w 492"/>
                <a:gd name="T83" fmla="*/ 140 h 198"/>
                <a:gd name="T84" fmla="*/ 137 w 492"/>
                <a:gd name="T85" fmla="*/ 150 h 198"/>
                <a:gd name="T86" fmla="*/ 121 w 492"/>
                <a:gd name="T87" fmla="*/ 161 h 198"/>
                <a:gd name="T88" fmla="*/ 114 w 492"/>
                <a:gd name="T89" fmla="*/ 136 h 198"/>
                <a:gd name="T90" fmla="*/ 118 w 492"/>
                <a:gd name="T91" fmla="*/ 162 h 198"/>
                <a:gd name="T92" fmla="*/ 94 w 492"/>
                <a:gd name="T93" fmla="*/ 158 h 198"/>
                <a:gd name="T94" fmla="*/ 96 w 492"/>
                <a:gd name="T95" fmla="*/ 166 h 198"/>
                <a:gd name="T96" fmla="*/ 88 w 492"/>
                <a:gd name="T97" fmla="*/ 171 h 198"/>
                <a:gd name="T98" fmla="*/ 83 w 492"/>
                <a:gd name="T99" fmla="*/ 161 h 198"/>
                <a:gd name="T100" fmla="*/ 82 w 492"/>
                <a:gd name="T101" fmla="*/ 169 h 198"/>
                <a:gd name="T102" fmla="*/ 76 w 492"/>
                <a:gd name="T103" fmla="*/ 175 h 198"/>
                <a:gd name="T104" fmla="*/ 71 w 492"/>
                <a:gd name="T105" fmla="*/ 165 h 198"/>
                <a:gd name="T106" fmla="*/ 69 w 492"/>
                <a:gd name="T107" fmla="*/ 173 h 198"/>
                <a:gd name="T108" fmla="*/ 60 w 492"/>
                <a:gd name="T109" fmla="*/ 180 h 198"/>
                <a:gd name="T110" fmla="*/ 58 w 492"/>
                <a:gd name="T111" fmla="*/ 176 h 198"/>
                <a:gd name="T112" fmla="*/ 49 w 492"/>
                <a:gd name="T113" fmla="*/ 168 h 198"/>
                <a:gd name="T114" fmla="*/ 57 w 492"/>
                <a:gd name="T115" fmla="*/ 181 h 198"/>
                <a:gd name="T116" fmla="*/ 25 w 492"/>
                <a:gd name="T117" fmla="*/ 197 h 198"/>
                <a:gd name="T118" fmla="*/ 209 w 492"/>
                <a:gd name="T119" fmla="*/ 145 h 198"/>
                <a:gd name="T120" fmla="*/ 486 w 492"/>
                <a:gd name="T121" fmla="*/ 7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2" h="198">
                  <a:moveTo>
                    <a:pt x="484" y="60"/>
                  </a:moveTo>
                  <a:cubicBezTo>
                    <a:pt x="479" y="61"/>
                    <a:pt x="475" y="62"/>
                    <a:pt x="471" y="63"/>
                  </a:cubicBezTo>
                  <a:cubicBezTo>
                    <a:pt x="473" y="63"/>
                    <a:pt x="473" y="61"/>
                    <a:pt x="473" y="59"/>
                  </a:cubicBezTo>
                  <a:cubicBezTo>
                    <a:pt x="470" y="49"/>
                    <a:pt x="465" y="40"/>
                    <a:pt x="461" y="30"/>
                  </a:cubicBezTo>
                  <a:cubicBezTo>
                    <a:pt x="456" y="20"/>
                    <a:pt x="452" y="9"/>
                    <a:pt x="443" y="1"/>
                  </a:cubicBezTo>
                  <a:cubicBezTo>
                    <a:pt x="442" y="0"/>
                    <a:pt x="439" y="1"/>
                    <a:pt x="440" y="3"/>
                  </a:cubicBezTo>
                  <a:cubicBezTo>
                    <a:pt x="293" y="35"/>
                    <a:pt x="150" y="87"/>
                    <a:pt x="3" y="119"/>
                  </a:cubicBezTo>
                  <a:cubicBezTo>
                    <a:pt x="0" y="120"/>
                    <a:pt x="1" y="126"/>
                    <a:pt x="4" y="125"/>
                  </a:cubicBezTo>
                  <a:cubicBezTo>
                    <a:pt x="152" y="93"/>
                    <a:pt x="295" y="40"/>
                    <a:pt x="443" y="11"/>
                  </a:cubicBezTo>
                  <a:cubicBezTo>
                    <a:pt x="446" y="18"/>
                    <a:pt x="449" y="25"/>
                    <a:pt x="452" y="32"/>
                  </a:cubicBezTo>
                  <a:cubicBezTo>
                    <a:pt x="456" y="42"/>
                    <a:pt x="460" y="54"/>
                    <a:pt x="466" y="63"/>
                  </a:cubicBezTo>
                  <a:cubicBezTo>
                    <a:pt x="467" y="64"/>
                    <a:pt x="467" y="64"/>
                    <a:pt x="468" y="64"/>
                  </a:cubicBezTo>
                  <a:cubicBezTo>
                    <a:pt x="462" y="66"/>
                    <a:pt x="457" y="67"/>
                    <a:pt x="451" y="69"/>
                  </a:cubicBezTo>
                  <a:cubicBezTo>
                    <a:pt x="451" y="69"/>
                    <a:pt x="451" y="69"/>
                    <a:pt x="451" y="69"/>
                  </a:cubicBezTo>
                  <a:cubicBezTo>
                    <a:pt x="450" y="66"/>
                    <a:pt x="448" y="64"/>
                    <a:pt x="446" y="61"/>
                  </a:cubicBezTo>
                  <a:cubicBezTo>
                    <a:pt x="444" y="59"/>
                    <a:pt x="442" y="56"/>
                    <a:pt x="441" y="53"/>
                  </a:cubicBezTo>
                  <a:cubicBezTo>
                    <a:pt x="439" y="50"/>
                    <a:pt x="434" y="52"/>
                    <a:pt x="436" y="55"/>
                  </a:cubicBezTo>
                  <a:cubicBezTo>
                    <a:pt x="437" y="58"/>
                    <a:pt x="439" y="61"/>
                    <a:pt x="441" y="63"/>
                  </a:cubicBezTo>
                  <a:cubicBezTo>
                    <a:pt x="442" y="65"/>
                    <a:pt x="444" y="68"/>
                    <a:pt x="446" y="70"/>
                  </a:cubicBezTo>
                  <a:cubicBezTo>
                    <a:pt x="439" y="72"/>
                    <a:pt x="432" y="74"/>
                    <a:pt x="425" y="76"/>
                  </a:cubicBezTo>
                  <a:cubicBezTo>
                    <a:pt x="423" y="73"/>
                    <a:pt x="423" y="69"/>
                    <a:pt x="422" y="65"/>
                  </a:cubicBezTo>
                  <a:cubicBezTo>
                    <a:pt x="422" y="61"/>
                    <a:pt x="416" y="62"/>
                    <a:pt x="416" y="66"/>
                  </a:cubicBezTo>
                  <a:cubicBezTo>
                    <a:pt x="417" y="70"/>
                    <a:pt x="418" y="74"/>
                    <a:pt x="419" y="78"/>
                  </a:cubicBezTo>
                  <a:cubicBezTo>
                    <a:pt x="412" y="80"/>
                    <a:pt x="405" y="81"/>
                    <a:pt x="398" y="83"/>
                  </a:cubicBezTo>
                  <a:cubicBezTo>
                    <a:pt x="397" y="79"/>
                    <a:pt x="394" y="75"/>
                    <a:pt x="391" y="72"/>
                  </a:cubicBezTo>
                  <a:cubicBezTo>
                    <a:pt x="390" y="71"/>
                    <a:pt x="387" y="73"/>
                    <a:pt x="388" y="75"/>
                  </a:cubicBezTo>
                  <a:cubicBezTo>
                    <a:pt x="391" y="78"/>
                    <a:pt x="393" y="81"/>
                    <a:pt x="394" y="84"/>
                  </a:cubicBezTo>
                  <a:cubicBezTo>
                    <a:pt x="388" y="86"/>
                    <a:pt x="382" y="88"/>
                    <a:pt x="376" y="89"/>
                  </a:cubicBezTo>
                  <a:cubicBezTo>
                    <a:pt x="375" y="88"/>
                    <a:pt x="374" y="86"/>
                    <a:pt x="373" y="84"/>
                  </a:cubicBezTo>
                  <a:cubicBezTo>
                    <a:pt x="372" y="82"/>
                    <a:pt x="372" y="80"/>
                    <a:pt x="372" y="78"/>
                  </a:cubicBezTo>
                  <a:cubicBezTo>
                    <a:pt x="371" y="75"/>
                    <a:pt x="366" y="76"/>
                    <a:pt x="367" y="79"/>
                  </a:cubicBezTo>
                  <a:cubicBezTo>
                    <a:pt x="367" y="83"/>
                    <a:pt x="368" y="87"/>
                    <a:pt x="371" y="91"/>
                  </a:cubicBezTo>
                  <a:cubicBezTo>
                    <a:pt x="364" y="93"/>
                    <a:pt x="357" y="95"/>
                    <a:pt x="350" y="96"/>
                  </a:cubicBezTo>
                  <a:cubicBezTo>
                    <a:pt x="349" y="93"/>
                    <a:pt x="347" y="89"/>
                    <a:pt x="346" y="86"/>
                  </a:cubicBezTo>
                  <a:cubicBezTo>
                    <a:pt x="344" y="80"/>
                    <a:pt x="342" y="75"/>
                    <a:pt x="340" y="70"/>
                  </a:cubicBezTo>
                  <a:cubicBezTo>
                    <a:pt x="339" y="66"/>
                    <a:pt x="333" y="67"/>
                    <a:pt x="334" y="71"/>
                  </a:cubicBezTo>
                  <a:cubicBezTo>
                    <a:pt x="336" y="76"/>
                    <a:pt x="338" y="81"/>
                    <a:pt x="339" y="85"/>
                  </a:cubicBezTo>
                  <a:cubicBezTo>
                    <a:pt x="341" y="89"/>
                    <a:pt x="342" y="94"/>
                    <a:pt x="345" y="98"/>
                  </a:cubicBezTo>
                  <a:cubicBezTo>
                    <a:pt x="339" y="100"/>
                    <a:pt x="333" y="101"/>
                    <a:pt x="326" y="103"/>
                  </a:cubicBezTo>
                  <a:cubicBezTo>
                    <a:pt x="326" y="102"/>
                    <a:pt x="325" y="100"/>
                    <a:pt x="325" y="99"/>
                  </a:cubicBezTo>
                  <a:cubicBezTo>
                    <a:pt x="323" y="96"/>
                    <a:pt x="321" y="93"/>
                    <a:pt x="319" y="90"/>
                  </a:cubicBezTo>
                  <a:cubicBezTo>
                    <a:pt x="318" y="87"/>
                    <a:pt x="313" y="89"/>
                    <a:pt x="315" y="92"/>
                  </a:cubicBezTo>
                  <a:cubicBezTo>
                    <a:pt x="316" y="95"/>
                    <a:pt x="318" y="98"/>
                    <a:pt x="319" y="100"/>
                  </a:cubicBezTo>
                  <a:cubicBezTo>
                    <a:pt x="320" y="102"/>
                    <a:pt x="321" y="103"/>
                    <a:pt x="321" y="104"/>
                  </a:cubicBezTo>
                  <a:cubicBezTo>
                    <a:pt x="317" y="106"/>
                    <a:pt x="313" y="107"/>
                    <a:pt x="308" y="108"/>
                  </a:cubicBezTo>
                  <a:cubicBezTo>
                    <a:pt x="306" y="103"/>
                    <a:pt x="304" y="98"/>
                    <a:pt x="301" y="93"/>
                  </a:cubicBezTo>
                  <a:cubicBezTo>
                    <a:pt x="300" y="90"/>
                    <a:pt x="294" y="93"/>
                    <a:pt x="296" y="96"/>
                  </a:cubicBezTo>
                  <a:cubicBezTo>
                    <a:pt x="298" y="101"/>
                    <a:pt x="300" y="105"/>
                    <a:pt x="302" y="110"/>
                  </a:cubicBezTo>
                  <a:cubicBezTo>
                    <a:pt x="295" y="112"/>
                    <a:pt x="287" y="114"/>
                    <a:pt x="280" y="116"/>
                  </a:cubicBezTo>
                  <a:cubicBezTo>
                    <a:pt x="280" y="116"/>
                    <a:pt x="280" y="116"/>
                    <a:pt x="280" y="116"/>
                  </a:cubicBezTo>
                  <a:cubicBezTo>
                    <a:pt x="278" y="111"/>
                    <a:pt x="276" y="107"/>
                    <a:pt x="275" y="102"/>
                  </a:cubicBezTo>
                  <a:cubicBezTo>
                    <a:pt x="275" y="99"/>
                    <a:pt x="271" y="99"/>
                    <a:pt x="271" y="102"/>
                  </a:cubicBezTo>
                  <a:cubicBezTo>
                    <a:pt x="271" y="108"/>
                    <a:pt x="273" y="113"/>
                    <a:pt x="275" y="117"/>
                  </a:cubicBezTo>
                  <a:cubicBezTo>
                    <a:pt x="268" y="119"/>
                    <a:pt x="262" y="121"/>
                    <a:pt x="256" y="123"/>
                  </a:cubicBezTo>
                  <a:cubicBezTo>
                    <a:pt x="255" y="121"/>
                    <a:pt x="255" y="120"/>
                    <a:pt x="254" y="118"/>
                  </a:cubicBezTo>
                  <a:cubicBezTo>
                    <a:pt x="254" y="115"/>
                    <a:pt x="253" y="112"/>
                    <a:pt x="252" y="109"/>
                  </a:cubicBezTo>
                  <a:cubicBezTo>
                    <a:pt x="250" y="106"/>
                    <a:pt x="246" y="108"/>
                    <a:pt x="247" y="112"/>
                  </a:cubicBezTo>
                  <a:cubicBezTo>
                    <a:pt x="248" y="114"/>
                    <a:pt x="249" y="117"/>
                    <a:pt x="250" y="120"/>
                  </a:cubicBezTo>
                  <a:cubicBezTo>
                    <a:pt x="250" y="121"/>
                    <a:pt x="250" y="123"/>
                    <a:pt x="251" y="124"/>
                  </a:cubicBezTo>
                  <a:cubicBezTo>
                    <a:pt x="244" y="126"/>
                    <a:pt x="238" y="128"/>
                    <a:pt x="232" y="129"/>
                  </a:cubicBezTo>
                  <a:cubicBezTo>
                    <a:pt x="231" y="127"/>
                    <a:pt x="230" y="124"/>
                    <a:pt x="229" y="121"/>
                  </a:cubicBezTo>
                  <a:cubicBezTo>
                    <a:pt x="227" y="116"/>
                    <a:pt x="226" y="110"/>
                    <a:pt x="224" y="105"/>
                  </a:cubicBezTo>
                  <a:cubicBezTo>
                    <a:pt x="224" y="102"/>
                    <a:pt x="219" y="103"/>
                    <a:pt x="220" y="106"/>
                  </a:cubicBezTo>
                  <a:cubicBezTo>
                    <a:pt x="221" y="111"/>
                    <a:pt x="223" y="117"/>
                    <a:pt x="224" y="123"/>
                  </a:cubicBezTo>
                  <a:cubicBezTo>
                    <a:pt x="225" y="125"/>
                    <a:pt x="226" y="128"/>
                    <a:pt x="227" y="131"/>
                  </a:cubicBezTo>
                  <a:cubicBezTo>
                    <a:pt x="221" y="133"/>
                    <a:pt x="215" y="134"/>
                    <a:pt x="210" y="136"/>
                  </a:cubicBezTo>
                  <a:cubicBezTo>
                    <a:pt x="209" y="135"/>
                    <a:pt x="209" y="134"/>
                    <a:pt x="208" y="134"/>
                  </a:cubicBezTo>
                  <a:cubicBezTo>
                    <a:pt x="207" y="130"/>
                    <a:pt x="206" y="127"/>
                    <a:pt x="205" y="124"/>
                  </a:cubicBezTo>
                  <a:cubicBezTo>
                    <a:pt x="204" y="121"/>
                    <a:pt x="199" y="122"/>
                    <a:pt x="200" y="125"/>
                  </a:cubicBezTo>
                  <a:cubicBezTo>
                    <a:pt x="201" y="129"/>
                    <a:pt x="202" y="133"/>
                    <a:pt x="203" y="136"/>
                  </a:cubicBezTo>
                  <a:cubicBezTo>
                    <a:pt x="203" y="137"/>
                    <a:pt x="204" y="137"/>
                    <a:pt x="204" y="137"/>
                  </a:cubicBezTo>
                  <a:cubicBezTo>
                    <a:pt x="198" y="139"/>
                    <a:pt x="192" y="141"/>
                    <a:pt x="186" y="143"/>
                  </a:cubicBezTo>
                  <a:cubicBezTo>
                    <a:pt x="185" y="139"/>
                    <a:pt x="183" y="135"/>
                    <a:pt x="181" y="131"/>
                  </a:cubicBezTo>
                  <a:cubicBezTo>
                    <a:pt x="180" y="129"/>
                    <a:pt x="176" y="131"/>
                    <a:pt x="177" y="133"/>
                  </a:cubicBezTo>
                  <a:cubicBezTo>
                    <a:pt x="178" y="136"/>
                    <a:pt x="179" y="138"/>
                    <a:pt x="180" y="141"/>
                  </a:cubicBezTo>
                  <a:cubicBezTo>
                    <a:pt x="181" y="142"/>
                    <a:pt x="181" y="143"/>
                    <a:pt x="182" y="144"/>
                  </a:cubicBezTo>
                  <a:cubicBezTo>
                    <a:pt x="176" y="145"/>
                    <a:pt x="171" y="147"/>
                    <a:pt x="165" y="148"/>
                  </a:cubicBezTo>
                  <a:cubicBezTo>
                    <a:pt x="165" y="148"/>
                    <a:pt x="165" y="148"/>
                    <a:pt x="165" y="148"/>
                  </a:cubicBezTo>
                  <a:cubicBezTo>
                    <a:pt x="163" y="145"/>
                    <a:pt x="161" y="141"/>
                    <a:pt x="161" y="137"/>
                  </a:cubicBezTo>
                  <a:cubicBezTo>
                    <a:pt x="160" y="133"/>
                    <a:pt x="155" y="135"/>
                    <a:pt x="155" y="138"/>
                  </a:cubicBezTo>
                  <a:cubicBezTo>
                    <a:pt x="156" y="142"/>
                    <a:pt x="157" y="147"/>
                    <a:pt x="159" y="150"/>
                  </a:cubicBezTo>
                  <a:cubicBezTo>
                    <a:pt x="155" y="151"/>
                    <a:pt x="150" y="153"/>
                    <a:pt x="146" y="154"/>
                  </a:cubicBezTo>
                  <a:cubicBezTo>
                    <a:pt x="145" y="152"/>
                    <a:pt x="144" y="150"/>
                    <a:pt x="142" y="148"/>
                  </a:cubicBezTo>
                  <a:cubicBezTo>
                    <a:pt x="141" y="145"/>
                    <a:pt x="140" y="143"/>
                    <a:pt x="138" y="140"/>
                  </a:cubicBezTo>
                  <a:cubicBezTo>
                    <a:pt x="138" y="137"/>
                    <a:pt x="133" y="137"/>
                    <a:pt x="134" y="141"/>
                  </a:cubicBezTo>
                  <a:cubicBezTo>
                    <a:pt x="135" y="144"/>
                    <a:pt x="136" y="147"/>
                    <a:pt x="137" y="150"/>
                  </a:cubicBezTo>
                  <a:cubicBezTo>
                    <a:pt x="138" y="152"/>
                    <a:pt x="139" y="154"/>
                    <a:pt x="140" y="156"/>
                  </a:cubicBezTo>
                  <a:cubicBezTo>
                    <a:pt x="134" y="158"/>
                    <a:pt x="127" y="160"/>
                    <a:pt x="121" y="161"/>
                  </a:cubicBezTo>
                  <a:cubicBezTo>
                    <a:pt x="120" y="157"/>
                    <a:pt x="118" y="153"/>
                    <a:pt x="116" y="149"/>
                  </a:cubicBezTo>
                  <a:cubicBezTo>
                    <a:pt x="115" y="145"/>
                    <a:pt x="114" y="141"/>
                    <a:pt x="114" y="136"/>
                  </a:cubicBezTo>
                  <a:cubicBezTo>
                    <a:pt x="114" y="134"/>
                    <a:pt x="111" y="134"/>
                    <a:pt x="111" y="136"/>
                  </a:cubicBezTo>
                  <a:cubicBezTo>
                    <a:pt x="110" y="144"/>
                    <a:pt x="111" y="157"/>
                    <a:pt x="118" y="162"/>
                  </a:cubicBezTo>
                  <a:cubicBezTo>
                    <a:pt x="112" y="164"/>
                    <a:pt x="106" y="166"/>
                    <a:pt x="101" y="167"/>
                  </a:cubicBezTo>
                  <a:cubicBezTo>
                    <a:pt x="99" y="164"/>
                    <a:pt x="97" y="161"/>
                    <a:pt x="94" y="158"/>
                  </a:cubicBezTo>
                  <a:cubicBezTo>
                    <a:pt x="93" y="157"/>
                    <a:pt x="91" y="159"/>
                    <a:pt x="92" y="160"/>
                  </a:cubicBezTo>
                  <a:cubicBezTo>
                    <a:pt x="94" y="162"/>
                    <a:pt x="95" y="164"/>
                    <a:pt x="96" y="166"/>
                  </a:cubicBezTo>
                  <a:cubicBezTo>
                    <a:pt x="96" y="167"/>
                    <a:pt x="96" y="168"/>
                    <a:pt x="96" y="169"/>
                  </a:cubicBezTo>
                  <a:cubicBezTo>
                    <a:pt x="94" y="170"/>
                    <a:pt x="91" y="170"/>
                    <a:pt x="88" y="171"/>
                  </a:cubicBezTo>
                  <a:cubicBezTo>
                    <a:pt x="87" y="170"/>
                    <a:pt x="86" y="169"/>
                    <a:pt x="85" y="167"/>
                  </a:cubicBezTo>
                  <a:cubicBezTo>
                    <a:pt x="84" y="165"/>
                    <a:pt x="84" y="163"/>
                    <a:pt x="83" y="161"/>
                  </a:cubicBezTo>
                  <a:cubicBezTo>
                    <a:pt x="83" y="158"/>
                    <a:pt x="79" y="159"/>
                    <a:pt x="79" y="162"/>
                  </a:cubicBezTo>
                  <a:cubicBezTo>
                    <a:pt x="80" y="164"/>
                    <a:pt x="81" y="167"/>
                    <a:pt x="82" y="169"/>
                  </a:cubicBezTo>
                  <a:cubicBezTo>
                    <a:pt x="82" y="170"/>
                    <a:pt x="83" y="171"/>
                    <a:pt x="84" y="173"/>
                  </a:cubicBezTo>
                  <a:cubicBezTo>
                    <a:pt x="81" y="173"/>
                    <a:pt x="79" y="174"/>
                    <a:pt x="76" y="175"/>
                  </a:cubicBezTo>
                  <a:cubicBezTo>
                    <a:pt x="75" y="173"/>
                    <a:pt x="74" y="172"/>
                    <a:pt x="73" y="171"/>
                  </a:cubicBezTo>
                  <a:cubicBezTo>
                    <a:pt x="72" y="169"/>
                    <a:pt x="71" y="167"/>
                    <a:pt x="71" y="165"/>
                  </a:cubicBezTo>
                  <a:cubicBezTo>
                    <a:pt x="70" y="162"/>
                    <a:pt x="66" y="163"/>
                    <a:pt x="66" y="166"/>
                  </a:cubicBezTo>
                  <a:cubicBezTo>
                    <a:pt x="67" y="168"/>
                    <a:pt x="68" y="171"/>
                    <a:pt x="69" y="173"/>
                  </a:cubicBezTo>
                  <a:cubicBezTo>
                    <a:pt x="69" y="174"/>
                    <a:pt x="70" y="175"/>
                    <a:pt x="71" y="176"/>
                  </a:cubicBezTo>
                  <a:cubicBezTo>
                    <a:pt x="67" y="178"/>
                    <a:pt x="63" y="179"/>
                    <a:pt x="60" y="180"/>
                  </a:cubicBezTo>
                  <a:cubicBezTo>
                    <a:pt x="60" y="180"/>
                    <a:pt x="60" y="180"/>
                    <a:pt x="60" y="180"/>
                  </a:cubicBezTo>
                  <a:cubicBezTo>
                    <a:pt x="60" y="178"/>
                    <a:pt x="59" y="177"/>
                    <a:pt x="58" y="176"/>
                  </a:cubicBezTo>
                  <a:cubicBezTo>
                    <a:pt x="56" y="173"/>
                    <a:pt x="54" y="170"/>
                    <a:pt x="52" y="166"/>
                  </a:cubicBezTo>
                  <a:cubicBezTo>
                    <a:pt x="51" y="165"/>
                    <a:pt x="49" y="166"/>
                    <a:pt x="49" y="168"/>
                  </a:cubicBezTo>
                  <a:cubicBezTo>
                    <a:pt x="51" y="172"/>
                    <a:pt x="53" y="177"/>
                    <a:pt x="56" y="180"/>
                  </a:cubicBezTo>
                  <a:cubicBezTo>
                    <a:pt x="57" y="181"/>
                    <a:pt x="57" y="181"/>
                    <a:pt x="57" y="181"/>
                  </a:cubicBezTo>
                  <a:cubicBezTo>
                    <a:pt x="46" y="184"/>
                    <a:pt x="35" y="187"/>
                    <a:pt x="24" y="191"/>
                  </a:cubicBezTo>
                  <a:cubicBezTo>
                    <a:pt x="20" y="192"/>
                    <a:pt x="21" y="198"/>
                    <a:pt x="25" y="197"/>
                  </a:cubicBezTo>
                  <a:cubicBezTo>
                    <a:pt x="86" y="179"/>
                    <a:pt x="148" y="162"/>
                    <a:pt x="209" y="145"/>
                  </a:cubicBezTo>
                  <a:cubicBezTo>
                    <a:pt x="209" y="145"/>
                    <a:pt x="209" y="145"/>
                    <a:pt x="209" y="145"/>
                  </a:cubicBezTo>
                  <a:cubicBezTo>
                    <a:pt x="210" y="145"/>
                    <a:pt x="211" y="145"/>
                    <a:pt x="212" y="144"/>
                  </a:cubicBezTo>
                  <a:cubicBezTo>
                    <a:pt x="303" y="119"/>
                    <a:pt x="394" y="94"/>
                    <a:pt x="486" y="71"/>
                  </a:cubicBezTo>
                  <a:cubicBezTo>
                    <a:pt x="492" y="69"/>
                    <a:pt x="490" y="58"/>
                    <a:pt x="484" y="60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6DAC4BC3-4D85-4EFA-9521-C4370C2600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882" y="5835466"/>
              <a:ext cx="130728" cy="412934"/>
            </a:xfrm>
            <a:custGeom>
              <a:avLst/>
              <a:gdLst>
                <a:gd name="T0" fmla="*/ 26 w 27"/>
                <a:gd name="T1" fmla="*/ 77 h 84"/>
                <a:gd name="T2" fmla="*/ 16 w 27"/>
                <a:gd name="T3" fmla="*/ 40 h 84"/>
                <a:gd name="T4" fmla="*/ 6 w 27"/>
                <a:gd name="T5" fmla="*/ 3 h 84"/>
                <a:gd name="T6" fmla="*/ 0 w 27"/>
                <a:gd name="T7" fmla="*/ 6 h 84"/>
                <a:gd name="T8" fmla="*/ 7 w 27"/>
                <a:gd name="T9" fmla="*/ 46 h 84"/>
                <a:gd name="T10" fmla="*/ 19 w 27"/>
                <a:gd name="T11" fmla="*/ 81 h 84"/>
                <a:gd name="T12" fmla="*/ 26 w 27"/>
                <a:gd name="T13" fmla="*/ 7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4">
                  <a:moveTo>
                    <a:pt x="26" y="77"/>
                  </a:moveTo>
                  <a:cubicBezTo>
                    <a:pt x="24" y="64"/>
                    <a:pt x="19" y="52"/>
                    <a:pt x="16" y="40"/>
                  </a:cubicBezTo>
                  <a:cubicBezTo>
                    <a:pt x="13" y="28"/>
                    <a:pt x="10" y="15"/>
                    <a:pt x="6" y="3"/>
                  </a:cubicBezTo>
                  <a:cubicBezTo>
                    <a:pt x="5" y="0"/>
                    <a:pt x="0" y="2"/>
                    <a:pt x="0" y="6"/>
                  </a:cubicBezTo>
                  <a:cubicBezTo>
                    <a:pt x="2" y="19"/>
                    <a:pt x="4" y="33"/>
                    <a:pt x="7" y="46"/>
                  </a:cubicBezTo>
                  <a:cubicBezTo>
                    <a:pt x="9" y="57"/>
                    <a:pt x="11" y="72"/>
                    <a:pt x="19" y="81"/>
                  </a:cubicBezTo>
                  <a:cubicBezTo>
                    <a:pt x="22" y="84"/>
                    <a:pt x="27" y="81"/>
                    <a:pt x="26" y="77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F7EC3034-CE7B-4D05-BC4D-CA6DC1565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936" y="6036746"/>
              <a:ext cx="68477" cy="128653"/>
            </a:xfrm>
            <a:custGeom>
              <a:avLst/>
              <a:gdLst>
                <a:gd name="T0" fmla="*/ 13 w 14"/>
                <a:gd name="T1" fmla="*/ 25 h 26"/>
                <a:gd name="T2" fmla="*/ 7 w 14"/>
                <a:gd name="T3" fmla="*/ 15 h 26"/>
                <a:gd name="T4" fmla="*/ 2 w 14"/>
                <a:gd name="T5" fmla="*/ 1 h 26"/>
                <a:gd name="T6" fmla="*/ 0 w 14"/>
                <a:gd name="T7" fmla="*/ 2 h 26"/>
                <a:gd name="T8" fmla="*/ 4 w 14"/>
                <a:gd name="T9" fmla="*/ 15 h 26"/>
                <a:gd name="T10" fmla="*/ 12 w 14"/>
                <a:gd name="T11" fmla="*/ 26 h 26"/>
                <a:gd name="T12" fmla="*/ 13 w 14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26">
                  <a:moveTo>
                    <a:pt x="13" y="25"/>
                  </a:moveTo>
                  <a:cubicBezTo>
                    <a:pt x="12" y="21"/>
                    <a:pt x="9" y="18"/>
                    <a:pt x="7" y="15"/>
                  </a:cubicBezTo>
                  <a:cubicBezTo>
                    <a:pt x="4" y="11"/>
                    <a:pt x="3" y="6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6"/>
                    <a:pt x="2" y="11"/>
                    <a:pt x="4" y="15"/>
                  </a:cubicBezTo>
                  <a:cubicBezTo>
                    <a:pt x="6" y="18"/>
                    <a:pt x="8" y="24"/>
                    <a:pt x="12" y="26"/>
                  </a:cubicBezTo>
                  <a:cubicBezTo>
                    <a:pt x="13" y="26"/>
                    <a:pt x="14" y="25"/>
                    <a:pt x="13" y="25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79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C40F7-6636-4B05-A249-C5AA12FDA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905CDB2-EEB7-49B9-ADB2-66FCF558DF54}"/>
              </a:ext>
            </a:extLst>
          </p:cNvPr>
          <p:cNvGrpSpPr/>
          <p:nvPr/>
        </p:nvGrpSpPr>
        <p:grpSpPr>
          <a:xfrm>
            <a:off x="2434106" y="246185"/>
            <a:ext cx="9486901" cy="3182815"/>
            <a:chOff x="2434106" y="246185"/>
            <a:chExt cx="9486901" cy="31828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DC2BDB-258C-4F4A-86ED-C0A6EFC4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106" y="246185"/>
              <a:ext cx="9486901" cy="31828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25C03-BBC1-4E41-924B-1D89C7CB42D3}"/>
                </a:ext>
              </a:extLst>
            </p:cNvPr>
            <p:cNvSpPr txBox="1"/>
            <p:nvPr/>
          </p:nvSpPr>
          <p:spPr>
            <a:xfrm>
              <a:off x="2674878" y="1458461"/>
              <a:ext cx="9029103" cy="62465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1000"/>
                </a:lnSpc>
              </a:pPr>
              <a:endParaRPr lang="en-US" sz="3600" dirty="0">
                <a:solidFill>
                  <a:schemeClr val="accent6"/>
                </a:solidFill>
                <a:latin typeface="+mj-lt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DE6C19-37AA-4D55-B203-0CA4C11C2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47" y="633073"/>
            <a:ext cx="1828800" cy="14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1BF8-DFDC-47FA-9179-0DA83D210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05" y="1832330"/>
            <a:ext cx="1619694" cy="445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F07C3-4F38-4220-AD03-4C6C0ECBD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4" y="4696912"/>
            <a:ext cx="1480559" cy="15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79009-6437-4B91-9359-59C56302401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93" y="4786086"/>
            <a:ext cx="1354108" cy="1495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73A81-4537-406E-B3CE-A31805A589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  <p:pic>
        <p:nvPicPr>
          <p:cNvPr id="26" name="59c3c5f047238">
            <a:hlinkClick r:id="" action="ppaction://media"/>
            <a:extLst>
              <a:ext uri="{FF2B5EF4-FFF2-40B4-BE49-F238E27FC236}">
                <a16:creationId xmlns:a16="http://schemas.microsoft.com/office/drawing/2014/main" id="{B0D31032-F0AD-4067-9A69-879234BD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306516" y="1358810"/>
            <a:ext cx="487363" cy="48736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66CE2CC-C6FC-4C02-8800-255EB55AE7A1}"/>
              </a:ext>
            </a:extLst>
          </p:cNvPr>
          <p:cNvGrpSpPr/>
          <p:nvPr/>
        </p:nvGrpSpPr>
        <p:grpSpPr>
          <a:xfrm>
            <a:off x="2256516" y="3429000"/>
            <a:ext cx="4677684" cy="1549923"/>
            <a:chOff x="2256516" y="3433557"/>
            <a:chExt cx="4677684" cy="154992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A52592-0BB8-4E56-8777-98E51EF60298}"/>
                </a:ext>
              </a:extLst>
            </p:cNvPr>
            <p:cNvSpPr/>
            <p:nvPr/>
          </p:nvSpPr>
          <p:spPr>
            <a:xfrm>
              <a:off x="2590800" y="364236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24F6AB-4202-4A41-B1CC-10AFAD07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56516" y="3433557"/>
              <a:ext cx="1154488" cy="15499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74302B-8BF6-442B-A767-DCF07F5816C6}"/>
                </a:ext>
              </a:extLst>
            </p:cNvPr>
            <p:cNvSpPr txBox="1"/>
            <p:nvPr/>
          </p:nvSpPr>
          <p:spPr>
            <a:xfrm>
              <a:off x="4305387" y="3989903"/>
              <a:ext cx="1154162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8012</a:t>
              </a:r>
              <a:r>
                <a:rPr lang="en-US" sz="4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 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401136-2892-4E74-8408-0ECBBDBDCC02}"/>
              </a:ext>
            </a:extLst>
          </p:cNvPr>
          <p:cNvGrpSpPr/>
          <p:nvPr/>
        </p:nvGrpSpPr>
        <p:grpSpPr>
          <a:xfrm>
            <a:off x="7167386" y="3353692"/>
            <a:ext cx="4567414" cy="1678288"/>
            <a:chOff x="7167386" y="3353692"/>
            <a:chExt cx="4567414" cy="167828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DED7621-90B0-4A1A-9CEE-2AF593FBD5ED}"/>
                </a:ext>
              </a:extLst>
            </p:cNvPr>
            <p:cNvSpPr/>
            <p:nvPr/>
          </p:nvSpPr>
          <p:spPr>
            <a:xfrm>
              <a:off x="7391400" y="367284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9C561F4-337C-4F74-B8C1-E9E1657F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67386" y="3353692"/>
              <a:ext cx="987997" cy="167828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405B9B-8989-4F0C-8CCF-4509B3A6EECA}"/>
                </a:ext>
              </a:extLst>
            </p:cNvPr>
            <p:cNvSpPr txBox="1"/>
            <p:nvPr/>
          </p:nvSpPr>
          <p:spPr>
            <a:xfrm>
              <a:off x="9300821" y="3989903"/>
              <a:ext cx="77906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812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C13E8F7-E341-4A4A-8467-9009F4679AEA}"/>
              </a:ext>
            </a:extLst>
          </p:cNvPr>
          <p:cNvGrpSpPr/>
          <p:nvPr/>
        </p:nvGrpSpPr>
        <p:grpSpPr>
          <a:xfrm>
            <a:off x="2228026" y="5129048"/>
            <a:ext cx="4706174" cy="1549923"/>
            <a:chOff x="2228026" y="5129048"/>
            <a:chExt cx="4706174" cy="15499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1D00E1D-A2B2-4255-A5D2-8BDE9DF92CF0}"/>
                </a:ext>
              </a:extLst>
            </p:cNvPr>
            <p:cNvSpPr/>
            <p:nvPr/>
          </p:nvSpPr>
          <p:spPr>
            <a:xfrm>
              <a:off x="25908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E08832-3DCC-49A4-AC1D-099A79C0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8026" y="5129048"/>
              <a:ext cx="929351" cy="15499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128BEF-07EE-4FEE-9225-7F18ADBAC7D5}"/>
                </a:ext>
              </a:extLst>
            </p:cNvPr>
            <p:cNvSpPr txBox="1"/>
            <p:nvPr/>
          </p:nvSpPr>
          <p:spPr>
            <a:xfrm>
              <a:off x="4363093" y="5635627"/>
              <a:ext cx="103874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8120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0854B2-F80C-4FF7-88D5-341CFE138CE3}"/>
              </a:ext>
            </a:extLst>
          </p:cNvPr>
          <p:cNvGrpSpPr/>
          <p:nvPr/>
        </p:nvGrpSpPr>
        <p:grpSpPr>
          <a:xfrm>
            <a:off x="7144988" y="5089690"/>
            <a:ext cx="4589812" cy="1548524"/>
            <a:chOff x="7144988" y="5089690"/>
            <a:chExt cx="4589812" cy="154852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814C31-9D0A-41B1-ADED-E8FF4ABD4B00}"/>
                </a:ext>
              </a:extLst>
            </p:cNvPr>
            <p:cNvSpPr/>
            <p:nvPr/>
          </p:nvSpPr>
          <p:spPr>
            <a:xfrm>
              <a:off x="73914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B0FE3D-55AC-44FB-900D-361A2433C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4988" y="5089690"/>
              <a:ext cx="951590" cy="154852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81D0B3-76A8-47AE-B788-8A81D806EC61}"/>
                </a:ext>
              </a:extLst>
            </p:cNvPr>
            <p:cNvSpPr txBox="1"/>
            <p:nvPr/>
          </p:nvSpPr>
          <p:spPr>
            <a:xfrm>
              <a:off x="9170974" y="5635627"/>
              <a:ext cx="103874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8102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3E192980-6695-4603-9EB8-AB490E1EF696}"/>
              </a:ext>
            </a:extLst>
          </p:cNvPr>
          <p:cNvSpPr/>
          <p:nvPr/>
        </p:nvSpPr>
        <p:spPr>
          <a:xfrm>
            <a:off x="-1257799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Khi đến mỗi Slide, thầy cô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nhấp chuột trái 1 lần hoặc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phím mũi tên qua phải thì câu hỏi và đáp án sẽ tự xuất hiện.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AF0EEB-063F-498F-AD6D-8CFEB5BCE722}"/>
              </a:ext>
            </a:extLst>
          </p:cNvPr>
          <p:cNvSpPr/>
          <p:nvPr/>
        </p:nvSpPr>
        <p:spPr>
          <a:xfrm>
            <a:off x="3681816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Sau khi HS đưa ra đáp án qua Camera, thầy cô nhấp vào đáp án đúng để xác nhận đáp án.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39030A7-DCF8-428B-8110-D21F928FAF59}"/>
              </a:ext>
            </a:extLst>
          </p:cNvPr>
          <p:cNvSpPr/>
          <p:nvPr/>
        </p:nvSpPr>
        <p:spPr>
          <a:xfrm>
            <a:off x="8640481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Để chuyển sang câu hỏi tiếp theo, thầy cô nhấp phím mũi tên qua phải 2 lần hoặc</a:t>
            </a:r>
            <a:br>
              <a:rPr lang="en-US" sz="2800">
                <a:solidFill>
                  <a:schemeClr val="tx1"/>
                </a:solidFill>
              </a:rPr>
            </a:br>
            <a:r>
              <a:rPr lang="en-US" sz="2800">
                <a:solidFill>
                  <a:schemeClr val="tx1"/>
                </a:solidFill>
              </a:rPr>
              <a:t>nhấp chuột trái 2 lần.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7A2EC1-2B7F-46B0-85D6-65BCACCBA8AF}"/>
              </a:ext>
            </a:extLst>
          </p:cNvPr>
          <p:cNvSpPr txBox="1"/>
          <p:nvPr/>
        </p:nvSpPr>
        <p:spPr>
          <a:xfrm>
            <a:off x="2755834" y="920624"/>
            <a:ext cx="9029103" cy="15661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1000"/>
              </a:lnSpc>
            </a:pPr>
            <a:r>
              <a:rPr lang="en-US" altLang="en-US" sz="4400" b="1" dirty="0">
                <a:latin typeface="Times New Roman" panose="02020603050405020304" pitchFamily="18" charset="0"/>
              </a:rPr>
              <a:t>Tìm số thích hợp điền vào chỗ chấm: </a:t>
            </a:r>
          </a:p>
          <a:p>
            <a:pPr algn="ctr">
              <a:lnSpc>
                <a:spcPct val="121000"/>
              </a:lnSpc>
            </a:pPr>
            <a:r>
              <a:rPr lang="en-US" altLang="en-US" sz="4400" b="1" dirty="0">
                <a:latin typeface="Times New Roman" panose="02020603050405020304" pitchFamily="18" charset="0"/>
              </a:rPr>
              <a:t>8 m 12 cm =  ….. cm</a:t>
            </a:r>
          </a:p>
        </p:txBody>
      </p:sp>
    </p:spTree>
    <p:extLst>
      <p:ext uri="{BB962C8B-B14F-4D97-AF65-F5344CB8AC3E}">
        <p14:creationId xmlns:p14="http://schemas.microsoft.com/office/powerpoint/2010/main" val="25946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9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0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1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9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C40F7-6636-4B05-A249-C5AA12FDA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DC2BDB-258C-4F4A-86ED-C0A6EFC4F6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4106" y="246185"/>
            <a:ext cx="9486901" cy="3182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E6C19-37AA-4D55-B203-0CA4C11C2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47" y="633073"/>
            <a:ext cx="1828800" cy="14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1BF8-DFDC-47FA-9179-0DA83D210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05" y="1832330"/>
            <a:ext cx="1619694" cy="445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F07C3-4F38-4220-AD03-4C6C0ECBD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4" y="4696912"/>
            <a:ext cx="1480559" cy="15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79009-6437-4B91-9359-59C56302401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93" y="4786086"/>
            <a:ext cx="1354108" cy="1495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73A81-4537-406E-B3CE-A31805A589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  <p:pic>
        <p:nvPicPr>
          <p:cNvPr id="26" name="59c3c5f047238">
            <a:hlinkClick r:id="" action="ppaction://media"/>
            <a:extLst>
              <a:ext uri="{FF2B5EF4-FFF2-40B4-BE49-F238E27FC236}">
                <a16:creationId xmlns:a16="http://schemas.microsoft.com/office/drawing/2014/main" id="{B0D31032-F0AD-4067-9A69-879234BD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306516" y="1358810"/>
            <a:ext cx="487363" cy="48736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66CE2CC-C6FC-4C02-8800-255EB55AE7A1}"/>
              </a:ext>
            </a:extLst>
          </p:cNvPr>
          <p:cNvGrpSpPr/>
          <p:nvPr/>
        </p:nvGrpSpPr>
        <p:grpSpPr>
          <a:xfrm>
            <a:off x="2256516" y="3429000"/>
            <a:ext cx="4677684" cy="1549923"/>
            <a:chOff x="2256516" y="3433557"/>
            <a:chExt cx="4677684" cy="154992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A52592-0BB8-4E56-8777-98E51EF60298}"/>
                </a:ext>
              </a:extLst>
            </p:cNvPr>
            <p:cNvSpPr/>
            <p:nvPr/>
          </p:nvSpPr>
          <p:spPr>
            <a:xfrm>
              <a:off x="2590800" y="364236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24F6AB-4202-4A41-B1CC-10AFAD07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56516" y="3433557"/>
              <a:ext cx="1154488" cy="15499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74302B-8BF6-442B-A767-DCF07F5816C6}"/>
                </a:ext>
              </a:extLst>
            </p:cNvPr>
            <p:cNvSpPr txBox="1"/>
            <p:nvPr/>
          </p:nvSpPr>
          <p:spPr>
            <a:xfrm>
              <a:off x="3671399" y="3989903"/>
              <a:ext cx="242213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30 km 40 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401136-2892-4E74-8408-0ECBBDBDCC02}"/>
              </a:ext>
            </a:extLst>
          </p:cNvPr>
          <p:cNvGrpSpPr/>
          <p:nvPr/>
        </p:nvGrpSpPr>
        <p:grpSpPr>
          <a:xfrm>
            <a:off x="7167386" y="3353692"/>
            <a:ext cx="4567414" cy="1678288"/>
            <a:chOff x="7167386" y="3353692"/>
            <a:chExt cx="4567414" cy="167828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DED7621-90B0-4A1A-9CEE-2AF593FBD5ED}"/>
                </a:ext>
              </a:extLst>
            </p:cNvPr>
            <p:cNvSpPr/>
            <p:nvPr/>
          </p:nvSpPr>
          <p:spPr>
            <a:xfrm>
              <a:off x="7391400" y="367284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9C561F4-337C-4F74-B8C1-E9E1657F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67386" y="3353692"/>
              <a:ext cx="987997" cy="167828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405B9B-8989-4F0C-8CCF-4509B3A6EECA}"/>
                </a:ext>
              </a:extLst>
            </p:cNvPr>
            <p:cNvSpPr txBox="1"/>
            <p:nvPr/>
          </p:nvSpPr>
          <p:spPr>
            <a:xfrm>
              <a:off x="8609127" y="3989903"/>
              <a:ext cx="216245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30 km 4 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C13E8F7-E341-4A4A-8467-9009F4679AEA}"/>
              </a:ext>
            </a:extLst>
          </p:cNvPr>
          <p:cNvGrpSpPr/>
          <p:nvPr/>
        </p:nvGrpSpPr>
        <p:grpSpPr>
          <a:xfrm>
            <a:off x="2228026" y="5129048"/>
            <a:ext cx="4706174" cy="1549923"/>
            <a:chOff x="2228026" y="5129048"/>
            <a:chExt cx="4706174" cy="15499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1D00E1D-A2B2-4255-A5D2-8BDE9DF92CF0}"/>
                </a:ext>
              </a:extLst>
            </p:cNvPr>
            <p:cNvSpPr/>
            <p:nvPr/>
          </p:nvSpPr>
          <p:spPr>
            <a:xfrm>
              <a:off x="25908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E08832-3DCC-49A4-AC1D-099A79C0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8026" y="5129048"/>
              <a:ext cx="929351" cy="15499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128BEF-07EE-4FEE-9225-7F18ADBAC7D5}"/>
                </a:ext>
              </a:extLst>
            </p:cNvPr>
            <p:cNvSpPr txBox="1"/>
            <p:nvPr/>
          </p:nvSpPr>
          <p:spPr>
            <a:xfrm>
              <a:off x="3801241" y="5635627"/>
              <a:ext cx="216245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3 km 40 m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0854B2-F80C-4FF7-88D5-341CFE138CE3}"/>
              </a:ext>
            </a:extLst>
          </p:cNvPr>
          <p:cNvGrpSpPr/>
          <p:nvPr/>
        </p:nvGrpSpPr>
        <p:grpSpPr>
          <a:xfrm>
            <a:off x="7144988" y="5089690"/>
            <a:ext cx="4589812" cy="1548524"/>
            <a:chOff x="7144988" y="5089690"/>
            <a:chExt cx="4589812" cy="154852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814C31-9D0A-41B1-ADED-E8FF4ABD4B00}"/>
                </a:ext>
              </a:extLst>
            </p:cNvPr>
            <p:cNvSpPr/>
            <p:nvPr/>
          </p:nvSpPr>
          <p:spPr>
            <a:xfrm>
              <a:off x="73914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B0FE3D-55AC-44FB-900D-361A2433C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4988" y="5089690"/>
              <a:ext cx="951590" cy="154852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81D0B3-76A8-47AE-B788-8A81D806EC61}"/>
                </a:ext>
              </a:extLst>
            </p:cNvPr>
            <p:cNvSpPr txBox="1"/>
            <p:nvPr/>
          </p:nvSpPr>
          <p:spPr>
            <a:xfrm>
              <a:off x="8219594" y="5635627"/>
              <a:ext cx="294151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30 km 4000 m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70F62BFA-5845-4A57-8223-547686DE1E96}"/>
              </a:ext>
            </a:extLst>
          </p:cNvPr>
          <p:cNvSpPr/>
          <p:nvPr/>
        </p:nvSpPr>
        <p:spPr>
          <a:xfrm>
            <a:off x="-1257799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Khi đến mỗi Slide, thầy cô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nhấp chuột trái 1 lần hoặc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phím mũi tên qua phải thì câu hỏi và đáp án sẽ tự xuất hiện.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3E88DC6-643B-478B-BC5D-8FA7FE6F89F1}"/>
              </a:ext>
            </a:extLst>
          </p:cNvPr>
          <p:cNvSpPr/>
          <p:nvPr/>
        </p:nvSpPr>
        <p:spPr>
          <a:xfrm>
            <a:off x="3681816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Sau khi HS đưa ra đáp án qua Camera, thầy cô nhấp vào đáp án đúng để xác nhận đáp án.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48C7BAB-C2A1-4252-8ACD-8DBA2F2D7F49}"/>
              </a:ext>
            </a:extLst>
          </p:cNvPr>
          <p:cNvSpPr/>
          <p:nvPr/>
        </p:nvSpPr>
        <p:spPr>
          <a:xfrm>
            <a:off x="8640481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Để chuyển sang câu hỏi tiếp theo, thầy cô nhấp phím mũi tên qua phải 2 lần hoặc</a:t>
            </a:r>
            <a:br>
              <a:rPr lang="en-US" sz="2800">
                <a:solidFill>
                  <a:schemeClr val="tx1"/>
                </a:solidFill>
              </a:rPr>
            </a:br>
            <a:r>
              <a:rPr lang="en-US" sz="2800">
                <a:solidFill>
                  <a:schemeClr val="tx1"/>
                </a:solidFill>
              </a:rPr>
              <a:t>nhấp chuột trái 2 lần.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4E3146-9EC6-4572-BA55-55CFA976AF2B}"/>
              </a:ext>
            </a:extLst>
          </p:cNvPr>
          <p:cNvSpPr txBox="1"/>
          <p:nvPr/>
        </p:nvSpPr>
        <p:spPr>
          <a:xfrm>
            <a:off x="2656692" y="920385"/>
            <a:ext cx="9029103" cy="15661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1000"/>
              </a:lnSpc>
            </a:pPr>
            <a:r>
              <a:rPr lang="en-US" altLang="en-US" sz="4400" b="1" dirty="0">
                <a:latin typeface="Times New Roman" panose="02020603050405020304" pitchFamily="18" charset="0"/>
              </a:rPr>
              <a:t>Tìm số thích hợp điền vào chỗ chấm: </a:t>
            </a:r>
          </a:p>
          <a:p>
            <a:pPr algn="ctr">
              <a:lnSpc>
                <a:spcPct val="121000"/>
              </a:lnSpc>
            </a:pPr>
            <a:r>
              <a:rPr lang="en-US" altLang="en-US" sz="4400" b="1" dirty="0">
                <a:latin typeface="Times New Roman" panose="02020603050405020304" pitchFamily="18" charset="0"/>
              </a:rPr>
              <a:t>3040 m =  ….. km ….. m</a:t>
            </a:r>
          </a:p>
        </p:txBody>
      </p:sp>
    </p:spTree>
    <p:extLst>
      <p:ext uri="{BB962C8B-B14F-4D97-AF65-F5344CB8AC3E}">
        <p14:creationId xmlns:p14="http://schemas.microsoft.com/office/powerpoint/2010/main" val="295548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 p14:presetBounceEnd="6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 p14:presetBounceEnd="6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 p14:presetBounceEnd="6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2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1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37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1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8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8700"/>
                                </p:stCondLst>
                                <p:childTnLst>
                                  <p:par>
                                    <p:cTn id="44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1" restart="whenNotActive" fill="hold" evtFilter="cancelBubble" nodeType="interactiveSeq">
                    <p:stCondLst>
                      <p:cond evt="onClick" delay="0">
                        <p:tgtEl>
                          <p:spTgt spid="4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2" fill="hold">
                          <p:stCondLst>
                            <p:cond delay="0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1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2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0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0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2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1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37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1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8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1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18700"/>
                                </p:stCondLst>
                                <p:childTnLst>
                                  <p:par>
                                    <p:cTn id="44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1" restart="whenNotActive" fill="hold" evtFilter="cancelBubble" nodeType="interactiveSeq">
                    <p:stCondLst>
                      <p:cond evt="onClick" delay="0">
                        <p:tgtEl>
                          <p:spTgt spid="4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2" fill="hold">
                          <p:stCondLst>
                            <p:cond delay="0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6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1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2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0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96BD2-902B-4222-AB03-1DDA78E65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211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D9952-5F19-45B5-B1B0-6312F900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67" y="2133600"/>
            <a:ext cx="4246649" cy="403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7F857E-D8AC-4887-8179-C951D8492FBD}"/>
              </a:ext>
            </a:extLst>
          </p:cNvPr>
          <p:cNvGrpSpPr/>
          <p:nvPr/>
        </p:nvGrpSpPr>
        <p:grpSpPr>
          <a:xfrm>
            <a:off x="4114800" y="685800"/>
            <a:ext cx="7901974" cy="2743200"/>
            <a:chOff x="4114800" y="685800"/>
            <a:chExt cx="7901974" cy="2743200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160D3432-3912-4F6B-8129-1C7066299C80}"/>
                </a:ext>
              </a:extLst>
            </p:cNvPr>
            <p:cNvSpPr/>
            <p:nvPr/>
          </p:nvSpPr>
          <p:spPr>
            <a:xfrm>
              <a:off x="4114800" y="685800"/>
              <a:ext cx="7901974" cy="2743200"/>
            </a:xfrm>
            <a:prstGeom prst="wedgeRoundRectCallout">
              <a:avLst>
                <a:gd name="adj1" fmla="val -42241"/>
                <a:gd name="adj2" fmla="val 66389"/>
                <a:gd name="adj3" fmla="val 16667"/>
              </a:avLst>
            </a:prstGeom>
            <a:solidFill>
              <a:schemeClr val="bg1"/>
            </a:solidFill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E89296-2F1A-4013-90E9-A0295113DFA4}"/>
                </a:ext>
              </a:extLst>
            </p:cNvPr>
            <p:cNvSpPr txBox="1"/>
            <p:nvPr/>
          </p:nvSpPr>
          <p:spPr>
            <a:xfrm>
              <a:off x="4572000" y="1226403"/>
              <a:ext cx="7107715" cy="1661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accent6"/>
                  </a:solidFill>
                  <a:latin typeface="iCiel Cadena" panose="02000503000000020004" pitchFamily="50" charset="0"/>
                </a:rPr>
                <a:t>CẢM ƠN CÁC BẠN</a:t>
              </a:r>
            </a:p>
            <a:p>
              <a:pPr algn="l"/>
              <a:r>
                <a:rPr lang="en-US" sz="5400" dirty="0">
                  <a:solidFill>
                    <a:schemeClr val="accent6"/>
                  </a:solidFill>
                  <a:latin typeface="iCiel Cadena" panose="02000503000000020004" pitchFamily="50" charset="0"/>
                </a:rPr>
                <a:t>ĐÃ GIẢI CỨU CHÚNG TỚ!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18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repeatCount="indefinite" accel="50000" decel="5000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8.33333E-7 4.44444E-6 L -0.00078 0.0118 " pathEditMode="relative" rAng="0" ptsTypes="AA">
                                          <p:cBhvr>
                                            <p:cTn id="15" dur="4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00" y="579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repeatCount="indefinite" accel="50000" decel="5000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8.33333E-7 4.44444E-6 L -0.00078 0.0118 " pathEditMode="relative" rAng="0" ptsTypes="AA">
                                          <p:cBhvr>
                                            <p:cTn id="15" dur="4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5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254691-C3A0-4E59-BCCC-5BFCD3CC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79" y="940207"/>
            <a:ext cx="11713350" cy="529060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FC25CA9-7FC0-439D-A934-F6498AF994A7}"/>
              </a:ext>
            </a:extLst>
          </p:cNvPr>
          <p:cNvGrpSpPr/>
          <p:nvPr/>
        </p:nvGrpSpPr>
        <p:grpSpPr>
          <a:xfrm rot="21193181">
            <a:off x="3712642" y="462591"/>
            <a:ext cx="853554" cy="987808"/>
            <a:chOff x="9015984" y="2528554"/>
            <a:chExt cx="2157344" cy="1473489"/>
          </a:xfrm>
        </p:grpSpPr>
        <p:sp>
          <p:nvSpPr>
            <p:cNvPr id="5" name="Freeform 166">
              <a:extLst>
                <a:ext uri="{FF2B5EF4-FFF2-40B4-BE49-F238E27FC236}">
                  <a16:creationId xmlns:a16="http://schemas.microsoft.com/office/drawing/2014/main" id="{941B640A-7D1A-492D-B0C1-B31586472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784" y="3116474"/>
              <a:ext cx="831450" cy="526422"/>
            </a:xfrm>
            <a:custGeom>
              <a:avLst/>
              <a:gdLst>
                <a:gd name="T0" fmla="*/ 10 w 143"/>
                <a:gd name="T1" fmla="*/ 90 h 90"/>
                <a:gd name="T2" fmla="*/ 10 w 143"/>
                <a:gd name="T3" fmla="*/ 90 h 90"/>
                <a:gd name="T4" fmla="*/ 143 w 143"/>
                <a:gd name="T5" fmla="*/ 18 h 90"/>
                <a:gd name="T6" fmla="*/ 130 w 143"/>
                <a:gd name="T7" fmla="*/ 0 h 90"/>
                <a:gd name="T8" fmla="*/ 0 w 143"/>
                <a:gd name="T9" fmla="*/ 77 h 90"/>
                <a:gd name="T10" fmla="*/ 10 w 143"/>
                <a:gd name="T11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90">
                  <a:moveTo>
                    <a:pt x="10" y="90"/>
                  </a:moveTo>
                  <a:cubicBezTo>
                    <a:pt x="10" y="90"/>
                    <a:pt x="10" y="90"/>
                    <a:pt x="10" y="90"/>
                  </a:cubicBezTo>
                  <a:cubicBezTo>
                    <a:pt x="52" y="61"/>
                    <a:pt x="98" y="41"/>
                    <a:pt x="143" y="18"/>
                  </a:cubicBezTo>
                  <a:cubicBezTo>
                    <a:pt x="138" y="12"/>
                    <a:pt x="134" y="7"/>
                    <a:pt x="13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9"/>
                    <a:pt x="8" y="83"/>
                    <a:pt x="10" y="90"/>
                  </a:cubicBezTo>
                </a:path>
              </a:pathLst>
            </a:custGeom>
            <a:solidFill>
              <a:srgbClr val="F8E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Freeform 167">
              <a:extLst>
                <a:ext uri="{FF2B5EF4-FFF2-40B4-BE49-F238E27FC236}">
                  <a16:creationId xmlns:a16="http://schemas.microsoft.com/office/drawing/2014/main" id="{EF9494E8-EADC-4042-92F9-79A739472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3530" y="2779466"/>
              <a:ext cx="954446" cy="787173"/>
            </a:xfrm>
            <a:custGeom>
              <a:avLst/>
              <a:gdLst>
                <a:gd name="T0" fmla="*/ 164 w 164"/>
                <a:gd name="T1" fmla="*/ 58 h 135"/>
                <a:gd name="T2" fmla="*/ 140 w 164"/>
                <a:gd name="T3" fmla="*/ 0 h 135"/>
                <a:gd name="T4" fmla="*/ 9 w 164"/>
                <a:gd name="T5" fmla="*/ 77 h 135"/>
                <a:gd name="T6" fmla="*/ 5 w 164"/>
                <a:gd name="T7" fmla="*/ 120 h 135"/>
                <a:gd name="T8" fmla="*/ 34 w 164"/>
                <a:gd name="T9" fmla="*/ 135 h 135"/>
                <a:gd name="T10" fmla="*/ 164 w 164"/>
                <a:gd name="T11" fmla="*/ 5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135">
                  <a:moveTo>
                    <a:pt x="164" y="58"/>
                  </a:moveTo>
                  <a:cubicBezTo>
                    <a:pt x="154" y="40"/>
                    <a:pt x="146" y="20"/>
                    <a:pt x="140" y="0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92"/>
                    <a:pt x="0" y="109"/>
                    <a:pt x="5" y="120"/>
                  </a:cubicBezTo>
                  <a:cubicBezTo>
                    <a:pt x="10" y="129"/>
                    <a:pt x="24" y="128"/>
                    <a:pt x="34" y="135"/>
                  </a:cubicBezTo>
                  <a:cubicBezTo>
                    <a:pt x="164" y="58"/>
                    <a:pt x="164" y="58"/>
                    <a:pt x="164" y="58"/>
                  </a:cubicBezTo>
                </a:path>
              </a:pathLst>
            </a:custGeom>
            <a:solidFill>
              <a:srgbClr val="ECC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Freeform 168">
              <a:extLst>
                <a:ext uri="{FF2B5EF4-FFF2-40B4-BE49-F238E27FC236}">
                  <a16:creationId xmlns:a16="http://schemas.microsoft.com/office/drawing/2014/main" id="{0F3495E9-3BF5-4A79-8BF5-23E9A8D42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662" y="2570374"/>
              <a:ext cx="1129101" cy="656798"/>
            </a:xfrm>
            <a:custGeom>
              <a:avLst/>
              <a:gdLst>
                <a:gd name="T0" fmla="*/ 185 w 194"/>
                <a:gd name="T1" fmla="*/ 0 h 113"/>
                <a:gd name="T2" fmla="*/ 0 w 194"/>
                <a:gd name="T3" fmla="*/ 110 h 113"/>
                <a:gd name="T4" fmla="*/ 59 w 194"/>
                <a:gd name="T5" fmla="*/ 105 h 113"/>
                <a:gd name="T6" fmla="*/ 63 w 194"/>
                <a:gd name="T7" fmla="*/ 113 h 113"/>
                <a:gd name="T8" fmla="*/ 194 w 194"/>
                <a:gd name="T9" fmla="*/ 36 h 113"/>
                <a:gd name="T10" fmla="*/ 185 w 194"/>
                <a:gd name="T1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113">
                  <a:moveTo>
                    <a:pt x="185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4" y="108"/>
                    <a:pt x="47" y="90"/>
                    <a:pt x="59" y="105"/>
                  </a:cubicBezTo>
                  <a:cubicBezTo>
                    <a:pt x="61" y="108"/>
                    <a:pt x="63" y="110"/>
                    <a:pt x="63" y="113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1" y="24"/>
                    <a:pt x="188" y="12"/>
                    <a:pt x="185" y="0"/>
                  </a:cubicBezTo>
                </a:path>
              </a:pathLst>
            </a:custGeom>
            <a:solidFill>
              <a:srgbClr val="F8E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8" name="Freeform 169">
              <a:extLst>
                <a:ext uri="{FF2B5EF4-FFF2-40B4-BE49-F238E27FC236}">
                  <a16:creationId xmlns:a16="http://schemas.microsoft.com/office/drawing/2014/main" id="{DF9810F7-0B9A-4342-856D-B584223EC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0477" y="3094334"/>
              <a:ext cx="996266" cy="797012"/>
            </a:xfrm>
            <a:custGeom>
              <a:avLst/>
              <a:gdLst>
                <a:gd name="T0" fmla="*/ 170 w 171"/>
                <a:gd name="T1" fmla="*/ 94 h 137"/>
                <a:gd name="T2" fmla="*/ 159 w 171"/>
                <a:gd name="T3" fmla="*/ 102 h 137"/>
                <a:gd name="T4" fmla="*/ 170 w 171"/>
                <a:gd name="T5" fmla="*/ 94 h 137"/>
                <a:gd name="T6" fmla="*/ 170 w 171"/>
                <a:gd name="T7" fmla="*/ 94 h 137"/>
                <a:gd name="T8" fmla="*/ 160 w 171"/>
                <a:gd name="T9" fmla="*/ 81 h 137"/>
                <a:gd name="T10" fmla="*/ 131 w 171"/>
                <a:gd name="T11" fmla="*/ 66 h 137"/>
                <a:gd name="T12" fmla="*/ 135 w 171"/>
                <a:gd name="T13" fmla="*/ 23 h 137"/>
                <a:gd name="T14" fmla="*/ 131 w 171"/>
                <a:gd name="T15" fmla="*/ 15 h 137"/>
                <a:gd name="T16" fmla="*/ 72 w 171"/>
                <a:gd name="T17" fmla="*/ 20 h 137"/>
                <a:gd name="T18" fmla="*/ 72 w 171"/>
                <a:gd name="T19" fmla="*/ 20 h 137"/>
                <a:gd name="T20" fmla="*/ 0 w 171"/>
                <a:gd name="T21" fmla="*/ 114 h 137"/>
                <a:gd name="T22" fmla="*/ 17 w 171"/>
                <a:gd name="T23" fmla="*/ 137 h 137"/>
                <a:gd name="T24" fmla="*/ 171 w 171"/>
                <a:gd name="T25" fmla="*/ 97 h 137"/>
                <a:gd name="T26" fmla="*/ 170 w 171"/>
                <a:gd name="T27" fmla="*/ 9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137">
                  <a:moveTo>
                    <a:pt x="170" y="94"/>
                  </a:moveTo>
                  <a:cubicBezTo>
                    <a:pt x="166" y="97"/>
                    <a:pt x="163" y="99"/>
                    <a:pt x="159" y="102"/>
                  </a:cubicBezTo>
                  <a:cubicBezTo>
                    <a:pt x="163" y="99"/>
                    <a:pt x="166" y="97"/>
                    <a:pt x="170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8" y="87"/>
                    <a:pt x="164" y="83"/>
                    <a:pt x="160" y="81"/>
                  </a:cubicBezTo>
                  <a:cubicBezTo>
                    <a:pt x="150" y="74"/>
                    <a:pt x="136" y="75"/>
                    <a:pt x="131" y="66"/>
                  </a:cubicBezTo>
                  <a:cubicBezTo>
                    <a:pt x="126" y="55"/>
                    <a:pt x="139" y="38"/>
                    <a:pt x="135" y="23"/>
                  </a:cubicBezTo>
                  <a:cubicBezTo>
                    <a:pt x="135" y="20"/>
                    <a:pt x="133" y="18"/>
                    <a:pt x="131" y="15"/>
                  </a:cubicBezTo>
                  <a:cubicBezTo>
                    <a:pt x="119" y="0"/>
                    <a:pt x="76" y="18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12" y="121"/>
                    <a:pt x="17" y="137"/>
                  </a:cubicBezTo>
                  <a:cubicBezTo>
                    <a:pt x="69" y="125"/>
                    <a:pt x="126" y="124"/>
                    <a:pt x="171" y="97"/>
                  </a:cubicBezTo>
                  <a:cubicBezTo>
                    <a:pt x="171" y="96"/>
                    <a:pt x="171" y="95"/>
                    <a:pt x="170" y="94"/>
                  </a:cubicBezTo>
                </a:path>
              </a:pathLst>
            </a:custGeom>
            <a:solidFill>
              <a:srgbClr val="EAC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9" name="Freeform 170">
              <a:extLst>
                <a:ext uri="{FF2B5EF4-FFF2-40B4-BE49-F238E27FC236}">
                  <a16:creationId xmlns:a16="http://schemas.microsoft.com/office/drawing/2014/main" id="{1F0E73FD-183D-4758-A844-3897210C2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3203" y="3758510"/>
              <a:ext cx="265671" cy="221392"/>
            </a:xfrm>
            <a:custGeom>
              <a:avLst/>
              <a:gdLst>
                <a:gd name="T0" fmla="*/ 29 w 46"/>
                <a:gd name="T1" fmla="*/ 0 h 38"/>
                <a:gd name="T2" fmla="*/ 0 w 46"/>
                <a:gd name="T3" fmla="*/ 38 h 38"/>
                <a:gd name="T4" fmla="*/ 46 w 46"/>
                <a:gd name="T5" fmla="*/ 23 h 38"/>
                <a:gd name="T6" fmla="*/ 29 w 46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38">
                  <a:moveTo>
                    <a:pt x="29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5" y="31"/>
                    <a:pt x="30" y="27"/>
                    <a:pt x="46" y="23"/>
                  </a:cubicBezTo>
                  <a:cubicBezTo>
                    <a:pt x="41" y="7"/>
                    <a:pt x="29" y="0"/>
                    <a:pt x="29" y="0"/>
                  </a:cubicBezTo>
                </a:path>
              </a:pathLst>
            </a:custGeom>
            <a:solidFill>
              <a:srgbClr val="1F1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0" name="Freeform 175">
              <a:extLst>
                <a:ext uri="{FF2B5EF4-FFF2-40B4-BE49-F238E27FC236}">
                  <a16:creationId xmlns:a16="http://schemas.microsoft.com/office/drawing/2014/main" id="{15A95158-B3B5-4035-A7DA-D718485DF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5831" y="3030377"/>
              <a:ext cx="1227497" cy="890489"/>
            </a:xfrm>
            <a:custGeom>
              <a:avLst/>
              <a:gdLst>
                <a:gd name="T0" fmla="*/ 189 w 211"/>
                <a:gd name="T1" fmla="*/ 0 h 153"/>
                <a:gd name="T2" fmla="*/ 189 w 211"/>
                <a:gd name="T3" fmla="*/ 0 h 153"/>
                <a:gd name="T4" fmla="*/ 162 w 211"/>
                <a:gd name="T5" fmla="*/ 15 h 153"/>
                <a:gd name="T6" fmla="*/ 175 w 211"/>
                <a:gd name="T7" fmla="*/ 33 h 153"/>
                <a:gd name="T8" fmla="*/ 175 w 211"/>
                <a:gd name="T9" fmla="*/ 33 h 153"/>
                <a:gd name="T10" fmla="*/ 175 w 211"/>
                <a:gd name="T11" fmla="*/ 33 h 153"/>
                <a:gd name="T12" fmla="*/ 42 w 211"/>
                <a:gd name="T13" fmla="*/ 105 h 153"/>
                <a:gd name="T14" fmla="*/ 43 w 211"/>
                <a:gd name="T15" fmla="*/ 108 h 153"/>
                <a:gd name="T16" fmla="*/ 0 w 211"/>
                <a:gd name="T17" fmla="*/ 153 h 153"/>
                <a:gd name="T18" fmla="*/ 185 w 211"/>
                <a:gd name="T19" fmla="*/ 45 h 153"/>
                <a:gd name="T20" fmla="*/ 211 w 211"/>
                <a:gd name="T21" fmla="*/ 30 h 153"/>
                <a:gd name="T22" fmla="*/ 211 w 211"/>
                <a:gd name="T23" fmla="*/ 30 h 153"/>
                <a:gd name="T24" fmla="*/ 211 w 211"/>
                <a:gd name="T25" fmla="*/ 29 h 153"/>
                <a:gd name="T26" fmla="*/ 190 w 211"/>
                <a:gd name="T27" fmla="*/ 0 h 153"/>
                <a:gd name="T28" fmla="*/ 189 w 211"/>
                <a:gd name="T29" fmla="*/ 0 h 153"/>
                <a:gd name="T30" fmla="*/ 189 w 211"/>
                <a:gd name="T3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53"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6" y="22"/>
                    <a:pt x="170" y="27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30" y="56"/>
                    <a:pt x="84" y="76"/>
                    <a:pt x="42" y="105"/>
                  </a:cubicBezTo>
                  <a:cubicBezTo>
                    <a:pt x="43" y="106"/>
                    <a:pt x="43" y="107"/>
                    <a:pt x="43" y="108"/>
                  </a:cubicBezTo>
                  <a:cubicBezTo>
                    <a:pt x="43" y="125"/>
                    <a:pt x="6" y="149"/>
                    <a:pt x="0" y="153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04" y="20"/>
                    <a:pt x="196" y="10"/>
                    <a:pt x="19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</a:path>
              </a:pathLst>
            </a:custGeom>
            <a:solidFill>
              <a:srgbClr val="E7D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Freeform 176">
              <a:extLst>
                <a:ext uri="{FF2B5EF4-FFF2-40B4-BE49-F238E27FC236}">
                  <a16:creationId xmlns:a16="http://schemas.microsoft.com/office/drawing/2014/main" id="{9D238ADD-B406-4D4D-8D27-FC1D0208C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7762" y="2720427"/>
              <a:ext cx="297650" cy="396047"/>
            </a:xfrm>
            <a:custGeom>
              <a:avLst/>
              <a:gdLst>
                <a:gd name="T0" fmla="*/ 18 w 51"/>
                <a:gd name="T1" fmla="*/ 0 h 68"/>
                <a:gd name="T2" fmla="*/ 18 w 51"/>
                <a:gd name="T3" fmla="*/ 0 h 68"/>
                <a:gd name="T4" fmla="*/ 0 w 51"/>
                <a:gd name="T5" fmla="*/ 10 h 68"/>
                <a:gd name="T6" fmla="*/ 0 w 51"/>
                <a:gd name="T7" fmla="*/ 10 h 68"/>
                <a:gd name="T8" fmla="*/ 24 w 51"/>
                <a:gd name="T9" fmla="*/ 68 h 68"/>
                <a:gd name="T10" fmla="*/ 24 w 51"/>
                <a:gd name="T11" fmla="*/ 68 h 68"/>
                <a:gd name="T12" fmla="*/ 51 w 51"/>
                <a:gd name="T13" fmla="*/ 53 h 68"/>
                <a:gd name="T14" fmla="*/ 18 w 51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68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30"/>
                    <a:pt x="14" y="50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38" y="35"/>
                    <a:pt x="27" y="17"/>
                    <a:pt x="18" y="0"/>
                  </a:cubicBezTo>
                </a:path>
              </a:pathLst>
            </a:custGeom>
            <a:solidFill>
              <a:srgbClr val="DCB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2" name="Freeform 177">
              <a:extLst>
                <a:ext uri="{FF2B5EF4-FFF2-40B4-BE49-F238E27FC236}">
                  <a16:creationId xmlns:a16="http://schemas.microsoft.com/office/drawing/2014/main" id="{6E25812D-4B32-43CA-A82B-078C76206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6104" y="2528554"/>
              <a:ext cx="157435" cy="250912"/>
            </a:xfrm>
            <a:custGeom>
              <a:avLst/>
              <a:gdLst>
                <a:gd name="T0" fmla="*/ 11 w 27"/>
                <a:gd name="T1" fmla="*/ 0 h 43"/>
                <a:gd name="T2" fmla="*/ 11 w 27"/>
                <a:gd name="T3" fmla="*/ 0 h 43"/>
                <a:gd name="T4" fmla="*/ 0 w 27"/>
                <a:gd name="T5" fmla="*/ 7 h 43"/>
                <a:gd name="T6" fmla="*/ 9 w 27"/>
                <a:gd name="T7" fmla="*/ 43 h 43"/>
                <a:gd name="T8" fmla="*/ 27 w 27"/>
                <a:gd name="T9" fmla="*/ 33 h 43"/>
                <a:gd name="T10" fmla="*/ 11 w 27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9"/>
                    <a:pt x="6" y="31"/>
                    <a:pt x="9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1" y="22"/>
                    <a:pt x="15" y="11"/>
                    <a:pt x="11" y="0"/>
                  </a:cubicBezTo>
                </a:path>
              </a:pathLst>
            </a:custGeom>
            <a:solidFill>
              <a:srgbClr val="E7D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3" name="Freeform 178">
              <a:extLst>
                <a:ext uri="{FF2B5EF4-FFF2-40B4-BE49-F238E27FC236}">
                  <a16:creationId xmlns:a16="http://schemas.microsoft.com/office/drawing/2014/main" id="{510EF8F4-F5A7-4CE1-8C15-DC76590A4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8873" y="3642896"/>
              <a:ext cx="897869" cy="337009"/>
            </a:xfrm>
            <a:custGeom>
              <a:avLst/>
              <a:gdLst>
                <a:gd name="T0" fmla="*/ 153 w 154"/>
                <a:gd name="T1" fmla="*/ 0 h 58"/>
                <a:gd name="T2" fmla="*/ 153 w 154"/>
                <a:gd name="T3" fmla="*/ 0 h 58"/>
                <a:gd name="T4" fmla="*/ 154 w 154"/>
                <a:gd name="T5" fmla="*/ 3 h 58"/>
                <a:gd name="T6" fmla="*/ 154 w 154"/>
                <a:gd name="T7" fmla="*/ 3 h 58"/>
                <a:gd name="T8" fmla="*/ 154 w 154"/>
                <a:gd name="T9" fmla="*/ 3 h 58"/>
                <a:gd name="T10" fmla="*/ 0 w 154"/>
                <a:gd name="T11" fmla="*/ 43 h 58"/>
                <a:gd name="T12" fmla="*/ 3 w 154"/>
                <a:gd name="T13" fmla="*/ 58 h 58"/>
                <a:gd name="T14" fmla="*/ 3 w 154"/>
                <a:gd name="T15" fmla="*/ 58 h 58"/>
                <a:gd name="T16" fmla="*/ 110 w 154"/>
                <a:gd name="T17" fmla="*/ 49 h 58"/>
                <a:gd name="T18" fmla="*/ 111 w 154"/>
                <a:gd name="T19" fmla="*/ 48 h 58"/>
                <a:gd name="T20" fmla="*/ 111 w 154"/>
                <a:gd name="T21" fmla="*/ 48 h 58"/>
                <a:gd name="T22" fmla="*/ 154 w 154"/>
                <a:gd name="T23" fmla="*/ 3 h 58"/>
                <a:gd name="T24" fmla="*/ 153 w 154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58">
                  <a:moveTo>
                    <a:pt x="15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4" y="1"/>
                    <a:pt x="154" y="2"/>
                    <a:pt x="154" y="3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09" y="30"/>
                    <a:pt x="53" y="31"/>
                    <a:pt x="0" y="43"/>
                  </a:cubicBezTo>
                  <a:cubicBezTo>
                    <a:pt x="2" y="47"/>
                    <a:pt x="3" y="52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110" y="49"/>
                    <a:pt x="111" y="48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7" y="44"/>
                    <a:pt x="154" y="20"/>
                    <a:pt x="154" y="3"/>
                  </a:cubicBezTo>
                  <a:cubicBezTo>
                    <a:pt x="154" y="2"/>
                    <a:pt x="154" y="1"/>
                    <a:pt x="153" y="0"/>
                  </a:cubicBezTo>
                </a:path>
              </a:pathLst>
            </a:custGeom>
            <a:solidFill>
              <a:srgbClr val="DAB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179">
              <a:extLst>
                <a:ext uri="{FF2B5EF4-FFF2-40B4-BE49-F238E27FC236}">
                  <a16:creationId xmlns:a16="http://schemas.microsoft.com/office/drawing/2014/main" id="{3535B12B-3E01-4145-8CCB-06BE9E11B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5984" y="3891346"/>
              <a:ext cx="302571" cy="110697"/>
            </a:xfrm>
            <a:custGeom>
              <a:avLst/>
              <a:gdLst>
                <a:gd name="T0" fmla="*/ 49 w 52"/>
                <a:gd name="T1" fmla="*/ 0 h 19"/>
                <a:gd name="T2" fmla="*/ 49 w 52"/>
                <a:gd name="T3" fmla="*/ 0 h 19"/>
                <a:gd name="T4" fmla="*/ 49 w 52"/>
                <a:gd name="T5" fmla="*/ 0 h 19"/>
                <a:gd name="T6" fmla="*/ 3 w 52"/>
                <a:gd name="T7" fmla="*/ 15 h 19"/>
                <a:gd name="T8" fmla="*/ 0 w 52"/>
                <a:gd name="T9" fmla="*/ 19 h 19"/>
                <a:gd name="T10" fmla="*/ 52 w 52"/>
                <a:gd name="T11" fmla="*/ 15 h 19"/>
                <a:gd name="T12" fmla="*/ 49 w 5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9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3" y="4"/>
                    <a:pt x="18" y="8"/>
                    <a:pt x="3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9"/>
                    <a:pt x="51" y="4"/>
                    <a:pt x="49" y="0"/>
                  </a:cubicBezTo>
                </a:path>
              </a:pathLst>
            </a:custGeom>
            <a:solidFill>
              <a:srgbClr val="1D1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8EED0BF8-259D-40B4-970B-64486716A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26" y="5316478"/>
            <a:ext cx="1527724" cy="9586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10496B2-AC6F-4689-A505-C76382C28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173" y="2198112"/>
            <a:ext cx="778774" cy="48870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66175FA-8E9F-461A-9EB8-C47D2CA85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88" y="905608"/>
            <a:ext cx="778774" cy="48870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E71A8E6-5071-4748-AE80-CF2958736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91001">
            <a:off x="7110761" y="187234"/>
            <a:ext cx="485753" cy="46082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5D9F9FC-3FA7-44CA-BDBB-36B73BA0AE0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97299" y="417644"/>
            <a:ext cx="1824719" cy="146463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EA11F19-D0B4-4536-B420-670D0F4B86F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8518" y="5689881"/>
            <a:ext cx="1273311" cy="90186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731F995-FD81-4C22-BE69-C23026A8DC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33414">
            <a:off x="-1853279" y="2368990"/>
            <a:ext cx="2589652" cy="336054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9FCCEE7-90C1-4641-8ACC-862957A0EB5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1338" y="382192"/>
            <a:ext cx="681027" cy="546634"/>
          </a:xfrm>
          <a:prstGeom prst="rect">
            <a:avLst/>
          </a:prstGeom>
        </p:spPr>
      </p:pic>
      <p:sp>
        <p:nvSpPr>
          <p:cNvPr id="26" name="Freeform 95">
            <a:extLst>
              <a:ext uri="{FF2B5EF4-FFF2-40B4-BE49-F238E27FC236}">
                <a16:creationId xmlns:a16="http://schemas.microsoft.com/office/drawing/2014/main" id="{3EC0491F-5922-464E-B85B-741F69D4452D}"/>
              </a:ext>
            </a:extLst>
          </p:cNvPr>
          <p:cNvSpPr>
            <a:spLocks noEditPoints="1"/>
          </p:cNvSpPr>
          <p:nvPr/>
        </p:nvSpPr>
        <p:spPr bwMode="auto">
          <a:xfrm>
            <a:off x="-303962" y="113086"/>
            <a:ext cx="1070517" cy="995187"/>
          </a:xfrm>
          <a:custGeom>
            <a:avLst/>
            <a:gdLst>
              <a:gd name="T0" fmla="*/ 287 w 376"/>
              <a:gd name="T1" fmla="*/ 219 h 347"/>
              <a:gd name="T2" fmla="*/ 256 w 376"/>
              <a:gd name="T3" fmla="*/ 160 h 347"/>
              <a:gd name="T4" fmla="*/ 200 w 376"/>
              <a:gd name="T5" fmla="*/ 162 h 347"/>
              <a:gd name="T6" fmla="*/ 104 w 376"/>
              <a:gd name="T7" fmla="*/ 93 h 347"/>
              <a:gd name="T8" fmla="*/ 81 w 376"/>
              <a:gd name="T9" fmla="*/ 13 h 347"/>
              <a:gd name="T10" fmla="*/ 79 w 376"/>
              <a:gd name="T11" fmla="*/ 8 h 347"/>
              <a:gd name="T12" fmla="*/ 66 w 376"/>
              <a:gd name="T13" fmla="*/ 1 h 347"/>
              <a:gd name="T14" fmla="*/ 73 w 376"/>
              <a:gd name="T15" fmla="*/ 15 h 347"/>
              <a:gd name="T16" fmla="*/ 17 w 376"/>
              <a:gd name="T17" fmla="*/ 71 h 347"/>
              <a:gd name="T18" fmla="*/ 0 w 376"/>
              <a:gd name="T19" fmla="*/ 55 h 347"/>
              <a:gd name="T20" fmla="*/ 94 w 376"/>
              <a:gd name="T21" fmla="*/ 148 h 347"/>
              <a:gd name="T22" fmla="*/ 184 w 376"/>
              <a:gd name="T23" fmla="*/ 179 h 347"/>
              <a:gd name="T24" fmla="*/ 275 w 376"/>
              <a:gd name="T25" fmla="*/ 246 h 347"/>
              <a:gd name="T26" fmla="*/ 290 w 376"/>
              <a:gd name="T27" fmla="*/ 342 h 347"/>
              <a:gd name="T28" fmla="*/ 286 w 376"/>
              <a:gd name="T29" fmla="*/ 296 h 347"/>
              <a:gd name="T30" fmla="*/ 342 w 376"/>
              <a:gd name="T31" fmla="*/ 228 h 347"/>
              <a:gd name="T32" fmla="*/ 376 w 376"/>
              <a:gd name="T33" fmla="*/ 283 h 347"/>
              <a:gd name="T34" fmla="*/ 299 w 376"/>
              <a:gd name="T35" fmla="*/ 229 h 347"/>
              <a:gd name="T36" fmla="*/ 308 w 376"/>
              <a:gd name="T37" fmla="*/ 232 h 347"/>
              <a:gd name="T38" fmla="*/ 288 w 376"/>
              <a:gd name="T39" fmla="*/ 238 h 347"/>
              <a:gd name="T40" fmla="*/ 228 w 376"/>
              <a:gd name="T41" fmla="*/ 168 h 347"/>
              <a:gd name="T42" fmla="*/ 199 w 376"/>
              <a:gd name="T43" fmla="*/ 203 h 347"/>
              <a:gd name="T44" fmla="*/ 228 w 376"/>
              <a:gd name="T45" fmla="*/ 168 h 347"/>
              <a:gd name="T46" fmla="*/ 120 w 376"/>
              <a:gd name="T47" fmla="*/ 117 h 347"/>
              <a:gd name="T48" fmla="*/ 103 w 376"/>
              <a:gd name="T49" fmla="*/ 132 h 347"/>
              <a:gd name="T50" fmla="*/ 103 w 376"/>
              <a:gd name="T51" fmla="*/ 108 h 347"/>
              <a:gd name="T52" fmla="*/ 33 w 376"/>
              <a:gd name="T53" fmla="*/ 87 h 347"/>
              <a:gd name="T54" fmla="*/ 20 w 376"/>
              <a:gd name="T55" fmla="*/ 74 h 347"/>
              <a:gd name="T56" fmla="*/ 84 w 376"/>
              <a:gd name="T57" fmla="*/ 30 h 347"/>
              <a:gd name="T58" fmla="*/ 33 w 376"/>
              <a:gd name="T59" fmla="*/ 87 h 347"/>
              <a:gd name="T60" fmla="*/ 61 w 376"/>
              <a:gd name="T61" fmla="*/ 98 h 347"/>
              <a:gd name="T62" fmla="*/ 80 w 376"/>
              <a:gd name="T63" fmla="*/ 71 h 347"/>
              <a:gd name="T64" fmla="*/ 64 w 376"/>
              <a:gd name="T65" fmla="*/ 85 h 347"/>
              <a:gd name="T66" fmla="*/ 37 w 376"/>
              <a:gd name="T67" fmla="*/ 90 h 347"/>
              <a:gd name="T68" fmla="*/ 87 w 376"/>
              <a:gd name="T69" fmla="*/ 35 h 347"/>
              <a:gd name="T70" fmla="*/ 93 w 376"/>
              <a:gd name="T71" fmla="*/ 85 h 347"/>
              <a:gd name="T72" fmla="*/ 75 w 376"/>
              <a:gd name="T73" fmla="*/ 98 h 347"/>
              <a:gd name="T74" fmla="*/ 179 w 376"/>
              <a:gd name="T75" fmla="*/ 151 h 347"/>
              <a:gd name="T76" fmla="*/ 169 w 376"/>
              <a:gd name="T77" fmla="*/ 159 h 347"/>
              <a:gd name="T78" fmla="*/ 135 w 376"/>
              <a:gd name="T79" fmla="*/ 170 h 347"/>
              <a:gd name="T80" fmla="*/ 163 w 376"/>
              <a:gd name="T81" fmla="*/ 120 h 347"/>
              <a:gd name="T82" fmla="*/ 116 w 376"/>
              <a:gd name="T83" fmla="*/ 161 h 347"/>
              <a:gd name="T84" fmla="*/ 157 w 376"/>
              <a:gd name="T85" fmla="*/ 104 h 347"/>
              <a:gd name="T86" fmla="*/ 105 w 376"/>
              <a:gd name="T87" fmla="*/ 142 h 347"/>
              <a:gd name="T88" fmla="*/ 140 w 376"/>
              <a:gd name="T89" fmla="*/ 99 h 347"/>
              <a:gd name="T90" fmla="*/ 185 w 376"/>
              <a:gd name="T91" fmla="*/ 165 h 347"/>
              <a:gd name="T92" fmla="*/ 253 w 376"/>
              <a:gd name="T93" fmla="*/ 241 h 347"/>
              <a:gd name="T94" fmla="*/ 261 w 376"/>
              <a:gd name="T95" fmla="*/ 216 h 347"/>
              <a:gd name="T96" fmla="*/ 243 w 376"/>
              <a:gd name="T97" fmla="*/ 244 h 347"/>
              <a:gd name="T98" fmla="*/ 216 w 376"/>
              <a:gd name="T99" fmla="*/ 240 h 347"/>
              <a:gd name="T100" fmla="*/ 257 w 376"/>
              <a:gd name="T101" fmla="*/ 187 h 347"/>
              <a:gd name="T102" fmla="*/ 228 w 376"/>
              <a:gd name="T103" fmla="*/ 211 h 347"/>
              <a:gd name="T104" fmla="*/ 213 w 376"/>
              <a:gd name="T105" fmla="*/ 239 h 347"/>
              <a:gd name="T106" fmla="*/ 200 w 376"/>
              <a:gd name="T107" fmla="*/ 214 h 347"/>
              <a:gd name="T108" fmla="*/ 234 w 376"/>
              <a:gd name="T109" fmla="*/ 169 h 347"/>
              <a:gd name="T110" fmla="*/ 236 w 376"/>
              <a:gd name="T111" fmla="*/ 167 h 347"/>
              <a:gd name="T112" fmla="*/ 276 w 376"/>
              <a:gd name="T113" fmla="*/ 228 h 347"/>
              <a:gd name="T114" fmla="*/ 315 w 376"/>
              <a:gd name="T115" fmla="*/ 254 h 347"/>
              <a:gd name="T116" fmla="*/ 286 w 376"/>
              <a:gd name="T117" fmla="*/ 267 h 347"/>
              <a:gd name="T118" fmla="*/ 308 w 376"/>
              <a:gd name="T119" fmla="*/ 242 h 347"/>
              <a:gd name="T120" fmla="*/ 335 w 376"/>
              <a:gd name="T121" fmla="*/ 223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6" h="347">
                <a:moveTo>
                  <a:pt x="352" y="215"/>
                </a:moveTo>
                <a:cubicBezTo>
                  <a:pt x="330" y="196"/>
                  <a:pt x="308" y="204"/>
                  <a:pt x="287" y="219"/>
                </a:cubicBezTo>
                <a:cubicBezTo>
                  <a:pt x="287" y="214"/>
                  <a:pt x="286" y="210"/>
                  <a:pt x="285" y="205"/>
                </a:cubicBezTo>
                <a:cubicBezTo>
                  <a:pt x="280" y="189"/>
                  <a:pt x="272" y="169"/>
                  <a:pt x="256" y="160"/>
                </a:cubicBezTo>
                <a:cubicBezTo>
                  <a:pt x="242" y="152"/>
                  <a:pt x="226" y="155"/>
                  <a:pt x="210" y="159"/>
                </a:cubicBezTo>
                <a:cubicBezTo>
                  <a:pt x="207" y="160"/>
                  <a:pt x="204" y="161"/>
                  <a:pt x="200" y="162"/>
                </a:cubicBezTo>
                <a:cubicBezTo>
                  <a:pt x="202" y="123"/>
                  <a:pt x="197" y="83"/>
                  <a:pt x="151" y="84"/>
                </a:cubicBezTo>
                <a:cubicBezTo>
                  <a:pt x="135" y="84"/>
                  <a:pt x="119" y="89"/>
                  <a:pt x="104" y="93"/>
                </a:cubicBezTo>
                <a:cubicBezTo>
                  <a:pt x="104" y="81"/>
                  <a:pt x="105" y="69"/>
                  <a:pt x="104" y="57"/>
                </a:cubicBezTo>
                <a:cubicBezTo>
                  <a:pt x="102" y="40"/>
                  <a:pt x="93" y="25"/>
                  <a:pt x="81" y="13"/>
                </a:cubicBezTo>
                <a:cubicBezTo>
                  <a:pt x="82" y="12"/>
                  <a:pt x="82" y="11"/>
                  <a:pt x="83" y="10"/>
                </a:cubicBezTo>
                <a:cubicBezTo>
                  <a:pt x="84" y="8"/>
                  <a:pt x="81" y="6"/>
                  <a:pt x="79" y="8"/>
                </a:cubicBezTo>
                <a:cubicBezTo>
                  <a:pt x="79" y="8"/>
                  <a:pt x="78" y="9"/>
                  <a:pt x="77" y="10"/>
                </a:cubicBezTo>
                <a:cubicBezTo>
                  <a:pt x="74" y="7"/>
                  <a:pt x="70" y="4"/>
                  <a:pt x="66" y="1"/>
                </a:cubicBezTo>
                <a:cubicBezTo>
                  <a:pt x="64" y="0"/>
                  <a:pt x="62" y="2"/>
                  <a:pt x="63" y="4"/>
                </a:cubicBezTo>
                <a:cubicBezTo>
                  <a:pt x="66" y="8"/>
                  <a:pt x="70" y="11"/>
                  <a:pt x="73" y="15"/>
                </a:cubicBezTo>
                <a:cubicBezTo>
                  <a:pt x="55" y="35"/>
                  <a:pt x="44" y="57"/>
                  <a:pt x="18" y="70"/>
                </a:cubicBezTo>
                <a:cubicBezTo>
                  <a:pt x="18" y="70"/>
                  <a:pt x="17" y="70"/>
                  <a:pt x="17" y="71"/>
                </a:cubicBezTo>
                <a:cubicBezTo>
                  <a:pt x="14" y="65"/>
                  <a:pt x="10" y="60"/>
                  <a:pt x="7" y="54"/>
                </a:cubicBezTo>
                <a:cubicBezTo>
                  <a:pt x="6" y="50"/>
                  <a:pt x="0" y="51"/>
                  <a:pt x="0" y="55"/>
                </a:cubicBezTo>
                <a:cubicBezTo>
                  <a:pt x="11" y="103"/>
                  <a:pt x="49" y="116"/>
                  <a:pt x="91" y="110"/>
                </a:cubicBezTo>
                <a:cubicBezTo>
                  <a:pt x="90" y="123"/>
                  <a:pt x="90" y="135"/>
                  <a:pt x="94" y="148"/>
                </a:cubicBezTo>
                <a:cubicBezTo>
                  <a:pt x="104" y="188"/>
                  <a:pt x="150" y="187"/>
                  <a:pt x="183" y="179"/>
                </a:cubicBezTo>
                <a:cubicBezTo>
                  <a:pt x="184" y="179"/>
                  <a:pt x="184" y="179"/>
                  <a:pt x="184" y="179"/>
                </a:cubicBezTo>
                <a:cubicBezTo>
                  <a:pt x="183" y="213"/>
                  <a:pt x="190" y="261"/>
                  <a:pt x="232" y="261"/>
                </a:cubicBezTo>
                <a:cubicBezTo>
                  <a:pt x="247" y="261"/>
                  <a:pt x="262" y="254"/>
                  <a:pt x="275" y="246"/>
                </a:cubicBezTo>
                <a:cubicBezTo>
                  <a:pt x="274" y="258"/>
                  <a:pt x="272" y="270"/>
                  <a:pt x="272" y="282"/>
                </a:cubicBezTo>
                <a:cubicBezTo>
                  <a:pt x="270" y="304"/>
                  <a:pt x="277" y="324"/>
                  <a:pt x="290" y="342"/>
                </a:cubicBezTo>
                <a:cubicBezTo>
                  <a:pt x="294" y="347"/>
                  <a:pt x="302" y="342"/>
                  <a:pt x="299" y="337"/>
                </a:cubicBezTo>
                <a:cubicBezTo>
                  <a:pt x="292" y="323"/>
                  <a:pt x="288" y="310"/>
                  <a:pt x="286" y="296"/>
                </a:cubicBezTo>
                <a:cubicBezTo>
                  <a:pt x="298" y="289"/>
                  <a:pt x="307" y="279"/>
                  <a:pt x="315" y="268"/>
                </a:cubicBezTo>
                <a:cubicBezTo>
                  <a:pt x="325" y="256"/>
                  <a:pt x="335" y="242"/>
                  <a:pt x="342" y="228"/>
                </a:cubicBezTo>
                <a:cubicBezTo>
                  <a:pt x="355" y="240"/>
                  <a:pt x="363" y="265"/>
                  <a:pt x="367" y="283"/>
                </a:cubicBezTo>
                <a:cubicBezTo>
                  <a:pt x="368" y="288"/>
                  <a:pt x="376" y="288"/>
                  <a:pt x="376" y="283"/>
                </a:cubicBezTo>
                <a:cubicBezTo>
                  <a:pt x="376" y="259"/>
                  <a:pt x="371" y="231"/>
                  <a:pt x="352" y="215"/>
                </a:cubicBezTo>
                <a:close/>
                <a:moveTo>
                  <a:pt x="299" y="229"/>
                </a:moveTo>
                <a:cubicBezTo>
                  <a:pt x="305" y="225"/>
                  <a:pt x="310" y="222"/>
                  <a:pt x="315" y="221"/>
                </a:cubicBezTo>
                <a:cubicBezTo>
                  <a:pt x="313" y="225"/>
                  <a:pt x="311" y="228"/>
                  <a:pt x="308" y="232"/>
                </a:cubicBezTo>
                <a:cubicBezTo>
                  <a:pt x="302" y="241"/>
                  <a:pt x="295" y="250"/>
                  <a:pt x="287" y="258"/>
                </a:cubicBezTo>
                <a:cubicBezTo>
                  <a:pt x="287" y="251"/>
                  <a:pt x="288" y="244"/>
                  <a:pt x="288" y="238"/>
                </a:cubicBezTo>
                <a:cubicBezTo>
                  <a:pt x="292" y="235"/>
                  <a:pt x="296" y="232"/>
                  <a:pt x="299" y="229"/>
                </a:cubicBezTo>
                <a:close/>
                <a:moveTo>
                  <a:pt x="228" y="168"/>
                </a:moveTo>
                <a:cubicBezTo>
                  <a:pt x="219" y="174"/>
                  <a:pt x="213" y="184"/>
                  <a:pt x="206" y="192"/>
                </a:cubicBezTo>
                <a:cubicBezTo>
                  <a:pt x="203" y="195"/>
                  <a:pt x="201" y="199"/>
                  <a:pt x="199" y="203"/>
                </a:cubicBezTo>
                <a:cubicBezTo>
                  <a:pt x="198" y="193"/>
                  <a:pt x="198" y="184"/>
                  <a:pt x="199" y="175"/>
                </a:cubicBezTo>
                <a:cubicBezTo>
                  <a:pt x="209" y="172"/>
                  <a:pt x="218" y="169"/>
                  <a:pt x="228" y="168"/>
                </a:cubicBezTo>
                <a:close/>
                <a:moveTo>
                  <a:pt x="132" y="100"/>
                </a:moveTo>
                <a:cubicBezTo>
                  <a:pt x="128" y="105"/>
                  <a:pt x="124" y="111"/>
                  <a:pt x="120" y="117"/>
                </a:cubicBezTo>
                <a:cubicBezTo>
                  <a:pt x="115" y="123"/>
                  <a:pt x="109" y="130"/>
                  <a:pt x="104" y="136"/>
                </a:cubicBezTo>
                <a:cubicBezTo>
                  <a:pt x="103" y="135"/>
                  <a:pt x="103" y="133"/>
                  <a:pt x="103" y="132"/>
                </a:cubicBezTo>
                <a:cubicBezTo>
                  <a:pt x="102" y="124"/>
                  <a:pt x="102" y="116"/>
                  <a:pt x="103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12" y="106"/>
                  <a:pt x="122" y="103"/>
                  <a:pt x="132" y="100"/>
                </a:cubicBezTo>
                <a:close/>
                <a:moveTo>
                  <a:pt x="33" y="87"/>
                </a:moveTo>
                <a:cubicBezTo>
                  <a:pt x="28" y="84"/>
                  <a:pt x="24" y="79"/>
                  <a:pt x="20" y="74"/>
                </a:cubicBezTo>
                <a:cubicBezTo>
                  <a:pt x="20" y="74"/>
                  <a:pt x="20" y="74"/>
                  <a:pt x="20" y="74"/>
                </a:cubicBezTo>
                <a:cubicBezTo>
                  <a:pt x="44" y="67"/>
                  <a:pt x="64" y="43"/>
                  <a:pt x="77" y="20"/>
                </a:cubicBezTo>
                <a:cubicBezTo>
                  <a:pt x="80" y="23"/>
                  <a:pt x="82" y="26"/>
                  <a:pt x="84" y="30"/>
                </a:cubicBezTo>
                <a:cubicBezTo>
                  <a:pt x="76" y="36"/>
                  <a:pt x="71" y="47"/>
                  <a:pt x="66" y="56"/>
                </a:cubicBezTo>
                <a:cubicBezTo>
                  <a:pt x="58" y="68"/>
                  <a:pt x="48" y="82"/>
                  <a:pt x="33" y="87"/>
                </a:cubicBezTo>
                <a:close/>
                <a:moveTo>
                  <a:pt x="75" y="98"/>
                </a:moveTo>
                <a:cubicBezTo>
                  <a:pt x="70" y="99"/>
                  <a:pt x="66" y="99"/>
                  <a:pt x="61" y="98"/>
                </a:cubicBezTo>
                <a:cubicBezTo>
                  <a:pt x="64" y="96"/>
                  <a:pt x="66" y="94"/>
                  <a:pt x="68" y="91"/>
                </a:cubicBezTo>
                <a:cubicBezTo>
                  <a:pt x="72" y="85"/>
                  <a:pt x="78" y="78"/>
                  <a:pt x="80" y="71"/>
                </a:cubicBezTo>
                <a:cubicBezTo>
                  <a:pt x="81" y="69"/>
                  <a:pt x="79" y="67"/>
                  <a:pt x="77" y="68"/>
                </a:cubicBezTo>
                <a:cubicBezTo>
                  <a:pt x="71" y="72"/>
                  <a:pt x="68" y="79"/>
                  <a:pt x="64" y="85"/>
                </a:cubicBezTo>
                <a:cubicBezTo>
                  <a:pt x="61" y="89"/>
                  <a:pt x="59" y="93"/>
                  <a:pt x="56" y="97"/>
                </a:cubicBezTo>
                <a:cubicBezTo>
                  <a:pt x="49" y="96"/>
                  <a:pt x="43" y="94"/>
                  <a:pt x="37" y="90"/>
                </a:cubicBezTo>
                <a:cubicBezTo>
                  <a:pt x="49" y="87"/>
                  <a:pt x="57" y="79"/>
                  <a:pt x="64" y="70"/>
                </a:cubicBezTo>
                <a:cubicBezTo>
                  <a:pt x="72" y="61"/>
                  <a:pt x="82" y="47"/>
                  <a:pt x="87" y="35"/>
                </a:cubicBezTo>
                <a:cubicBezTo>
                  <a:pt x="88" y="36"/>
                  <a:pt x="88" y="36"/>
                  <a:pt x="89" y="37"/>
                </a:cubicBezTo>
                <a:cubicBezTo>
                  <a:pt x="96" y="52"/>
                  <a:pt x="95" y="70"/>
                  <a:pt x="93" y="85"/>
                </a:cubicBezTo>
                <a:cubicBezTo>
                  <a:pt x="93" y="89"/>
                  <a:pt x="93" y="92"/>
                  <a:pt x="92" y="95"/>
                </a:cubicBezTo>
                <a:cubicBezTo>
                  <a:pt x="87" y="97"/>
                  <a:pt x="81" y="98"/>
                  <a:pt x="75" y="98"/>
                </a:cubicBezTo>
                <a:close/>
                <a:moveTo>
                  <a:pt x="169" y="169"/>
                </a:moveTo>
                <a:cubicBezTo>
                  <a:pt x="173" y="163"/>
                  <a:pt x="177" y="157"/>
                  <a:pt x="179" y="151"/>
                </a:cubicBezTo>
                <a:cubicBezTo>
                  <a:pt x="180" y="149"/>
                  <a:pt x="177" y="147"/>
                  <a:pt x="176" y="148"/>
                </a:cubicBezTo>
                <a:cubicBezTo>
                  <a:pt x="173" y="151"/>
                  <a:pt x="171" y="155"/>
                  <a:pt x="169" y="159"/>
                </a:cubicBezTo>
                <a:cubicBezTo>
                  <a:pt x="167" y="163"/>
                  <a:pt x="165" y="166"/>
                  <a:pt x="163" y="170"/>
                </a:cubicBezTo>
                <a:cubicBezTo>
                  <a:pt x="153" y="171"/>
                  <a:pt x="143" y="171"/>
                  <a:pt x="135" y="170"/>
                </a:cubicBezTo>
                <a:cubicBezTo>
                  <a:pt x="148" y="156"/>
                  <a:pt x="159" y="140"/>
                  <a:pt x="168" y="122"/>
                </a:cubicBezTo>
                <a:cubicBezTo>
                  <a:pt x="169" y="119"/>
                  <a:pt x="165" y="117"/>
                  <a:pt x="163" y="120"/>
                </a:cubicBezTo>
                <a:cubicBezTo>
                  <a:pt x="151" y="135"/>
                  <a:pt x="144" y="154"/>
                  <a:pt x="132" y="169"/>
                </a:cubicBezTo>
                <a:cubicBezTo>
                  <a:pt x="126" y="167"/>
                  <a:pt x="121" y="165"/>
                  <a:pt x="116" y="161"/>
                </a:cubicBezTo>
                <a:cubicBezTo>
                  <a:pt x="130" y="143"/>
                  <a:pt x="143" y="124"/>
                  <a:pt x="160" y="108"/>
                </a:cubicBezTo>
                <a:cubicBezTo>
                  <a:pt x="163" y="106"/>
                  <a:pt x="160" y="101"/>
                  <a:pt x="157" y="104"/>
                </a:cubicBezTo>
                <a:cubicBezTo>
                  <a:pt x="139" y="118"/>
                  <a:pt x="125" y="138"/>
                  <a:pt x="113" y="158"/>
                </a:cubicBezTo>
                <a:cubicBezTo>
                  <a:pt x="110" y="154"/>
                  <a:pt x="107" y="149"/>
                  <a:pt x="105" y="142"/>
                </a:cubicBezTo>
                <a:cubicBezTo>
                  <a:pt x="112" y="137"/>
                  <a:pt x="118" y="130"/>
                  <a:pt x="123" y="123"/>
                </a:cubicBezTo>
                <a:cubicBezTo>
                  <a:pt x="129" y="116"/>
                  <a:pt x="137" y="108"/>
                  <a:pt x="140" y="99"/>
                </a:cubicBezTo>
                <a:cubicBezTo>
                  <a:pt x="150" y="97"/>
                  <a:pt x="161" y="97"/>
                  <a:pt x="171" y="101"/>
                </a:cubicBezTo>
                <a:cubicBezTo>
                  <a:pt x="190" y="110"/>
                  <a:pt x="187" y="146"/>
                  <a:pt x="185" y="165"/>
                </a:cubicBezTo>
                <a:cubicBezTo>
                  <a:pt x="180" y="167"/>
                  <a:pt x="174" y="168"/>
                  <a:pt x="169" y="169"/>
                </a:cubicBezTo>
                <a:close/>
                <a:moveTo>
                  <a:pt x="253" y="241"/>
                </a:moveTo>
                <a:cubicBezTo>
                  <a:pt x="258" y="234"/>
                  <a:pt x="263" y="226"/>
                  <a:pt x="265" y="218"/>
                </a:cubicBezTo>
                <a:cubicBezTo>
                  <a:pt x="266" y="216"/>
                  <a:pt x="263" y="214"/>
                  <a:pt x="261" y="216"/>
                </a:cubicBezTo>
                <a:cubicBezTo>
                  <a:pt x="257" y="221"/>
                  <a:pt x="254" y="227"/>
                  <a:pt x="251" y="233"/>
                </a:cubicBezTo>
                <a:cubicBezTo>
                  <a:pt x="248" y="237"/>
                  <a:pt x="246" y="241"/>
                  <a:pt x="243" y="244"/>
                </a:cubicBezTo>
                <a:cubicBezTo>
                  <a:pt x="232" y="247"/>
                  <a:pt x="222" y="247"/>
                  <a:pt x="214" y="240"/>
                </a:cubicBezTo>
                <a:cubicBezTo>
                  <a:pt x="215" y="240"/>
                  <a:pt x="215" y="240"/>
                  <a:pt x="216" y="240"/>
                </a:cubicBezTo>
                <a:cubicBezTo>
                  <a:pt x="223" y="235"/>
                  <a:pt x="228" y="225"/>
                  <a:pt x="233" y="218"/>
                </a:cubicBezTo>
                <a:cubicBezTo>
                  <a:pt x="240" y="207"/>
                  <a:pt x="249" y="197"/>
                  <a:pt x="257" y="187"/>
                </a:cubicBezTo>
                <a:cubicBezTo>
                  <a:pt x="260" y="183"/>
                  <a:pt x="255" y="179"/>
                  <a:pt x="252" y="182"/>
                </a:cubicBezTo>
                <a:cubicBezTo>
                  <a:pt x="242" y="189"/>
                  <a:pt x="235" y="201"/>
                  <a:pt x="228" y="211"/>
                </a:cubicBezTo>
                <a:cubicBezTo>
                  <a:pt x="223" y="219"/>
                  <a:pt x="216" y="228"/>
                  <a:pt x="213" y="237"/>
                </a:cubicBezTo>
                <a:cubicBezTo>
                  <a:pt x="212" y="238"/>
                  <a:pt x="212" y="238"/>
                  <a:pt x="213" y="239"/>
                </a:cubicBezTo>
                <a:cubicBezTo>
                  <a:pt x="212" y="238"/>
                  <a:pt x="212" y="238"/>
                  <a:pt x="212" y="238"/>
                </a:cubicBezTo>
                <a:cubicBezTo>
                  <a:pt x="206" y="232"/>
                  <a:pt x="202" y="223"/>
                  <a:pt x="200" y="214"/>
                </a:cubicBezTo>
                <a:cubicBezTo>
                  <a:pt x="204" y="207"/>
                  <a:pt x="209" y="200"/>
                  <a:pt x="215" y="194"/>
                </a:cubicBezTo>
                <a:cubicBezTo>
                  <a:pt x="221" y="186"/>
                  <a:pt x="230" y="179"/>
                  <a:pt x="234" y="169"/>
                </a:cubicBezTo>
                <a:cubicBezTo>
                  <a:pt x="235" y="168"/>
                  <a:pt x="235" y="168"/>
                  <a:pt x="234" y="167"/>
                </a:cubicBezTo>
                <a:cubicBezTo>
                  <a:pt x="235" y="167"/>
                  <a:pt x="236" y="167"/>
                  <a:pt x="236" y="167"/>
                </a:cubicBezTo>
                <a:cubicBezTo>
                  <a:pt x="261" y="167"/>
                  <a:pt x="271" y="198"/>
                  <a:pt x="275" y="218"/>
                </a:cubicBezTo>
                <a:cubicBezTo>
                  <a:pt x="275" y="221"/>
                  <a:pt x="276" y="224"/>
                  <a:pt x="276" y="228"/>
                </a:cubicBezTo>
                <a:cubicBezTo>
                  <a:pt x="269" y="232"/>
                  <a:pt x="261" y="237"/>
                  <a:pt x="253" y="241"/>
                </a:cubicBezTo>
                <a:close/>
                <a:moveTo>
                  <a:pt x="315" y="254"/>
                </a:moveTo>
                <a:cubicBezTo>
                  <a:pt x="307" y="267"/>
                  <a:pt x="298" y="279"/>
                  <a:pt x="285" y="288"/>
                </a:cubicBezTo>
                <a:cubicBezTo>
                  <a:pt x="285" y="281"/>
                  <a:pt x="285" y="274"/>
                  <a:pt x="286" y="267"/>
                </a:cubicBezTo>
                <a:cubicBezTo>
                  <a:pt x="286" y="266"/>
                  <a:pt x="286" y="264"/>
                  <a:pt x="286" y="262"/>
                </a:cubicBezTo>
                <a:cubicBezTo>
                  <a:pt x="295" y="257"/>
                  <a:pt x="301" y="249"/>
                  <a:pt x="308" y="242"/>
                </a:cubicBezTo>
                <a:cubicBezTo>
                  <a:pt x="313" y="236"/>
                  <a:pt x="321" y="228"/>
                  <a:pt x="326" y="220"/>
                </a:cubicBezTo>
                <a:cubicBezTo>
                  <a:pt x="329" y="220"/>
                  <a:pt x="332" y="221"/>
                  <a:pt x="335" y="223"/>
                </a:cubicBezTo>
                <a:cubicBezTo>
                  <a:pt x="327" y="232"/>
                  <a:pt x="322" y="244"/>
                  <a:pt x="315" y="254"/>
                </a:cubicBezTo>
                <a:close/>
              </a:path>
            </a:pathLst>
          </a:custGeom>
          <a:solidFill>
            <a:srgbClr val="444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7" name="Freeform 95">
            <a:extLst>
              <a:ext uri="{FF2B5EF4-FFF2-40B4-BE49-F238E27FC236}">
                <a16:creationId xmlns:a16="http://schemas.microsoft.com/office/drawing/2014/main" id="{3EBDA7E2-45FF-438C-99EB-3926B4DAF408}"/>
              </a:ext>
            </a:extLst>
          </p:cNvPr>
          <p:cNvSpPr>
            <a:spLocks noEditPoints="1"/>
          </p:cNvSpPr>
          <p:nvPr/>
        </p:nvSpPr>
        <p:spPr bwMode="auto">
          <a:xfrm rot="18572351">
            <a:off x="5494053" y="6163872"/>
            <a:ext cx="622979" cy="579141"/>
          </a:xfrm>
          <a:custGeom>
            <a:avLst/>
            <a:gdLst>
              <a:gd name="T0" fmla="*/ 287 w 376"/>
              <a:gd name="T1" fmla="*/ 219 h 347"/>
              <a:gd name="T2" fmla="*/ 256 w 376"/>
              <a:gd name="T3" fmla="*/ 160 h 347"/>
              <a:gd name="T4" fmla="*/ 200 w 376"/>
              <a:gd name="T5" fmla="*/ 162 h 347"/>
              <a:gd name="T6" fmla="*/ 104 w 376"/>
              <a:gd name="T7" fmla="*/ 93 h 347"/>
              <a:gd name="T8" fmla="*/ 81 w 376"/>
              <a:gd name="T9" fmla="*/ 13 h 347"/>
              <a:gd name="T10" fmla="*/ 79 w 376"/>
              <a:gd name="T11" fmla="*/ 8 h 347"/>
              <a:gd name="T12" fmla="*/ 66 w 376"/>
              <a:gd name="T13" fmla="*/ 1 h 347"/>
              <a:gd name="T14" fmla="*/ 73 w 376"/>
              <a:gd name="T15" fmla="*/ 15 h 347"/>
              <a:gd name="T16" fmla="*/ 17 w 376"/>
              <a:gd name="T17" fmla="*/ 71 h 347"/>
              <a:gd name="T18" fmla="*/ 0 w 376"/>
              <a:gd name="T19" fmla="*/ 55 h 347"/>
              <a:gd name="T20" fmla="*/ 94 w 376"/>
              <a:gd name="T21" fmla="*/ 148 h 347"/>
              <a:gd name="T22" fmla="*/ 184 w 376"/>
              <a:gd name="T23" fmla="*/ 179 h 347"/>
              <a:gd name="T24" fmla="*/ 275 w 376"/>
              <a:gd name="T25" fmla="*/ 246 h 347"/>
              <a:gd name="T26" fmla="*/ 290 w 376"/>
              <a:gd name="T27" fmla="*/ 342 h 347"/>
              <a:gd name="T28" fmla="*/ 286 w 376"/>
              <a:gd name="T29" fmla="*/ 296 h 347"/>
              <a:gd name="T30" fmla="*/ 342 w 376"/>
              <a:gd name="T31" fmla="*/ 228 h 347"/>
              <a:gd name="T32" fmla="*/ 376 w 376"/>
              <a:gd name="T33" fmla="*/ 283 h 347"/>
              <a:gd name="T34" fmla="*/ 299 w 376"/>
              <a:gd name="T35" fmla="*/ 229 h 347"/>
              <a:gd name="T36" fmla="*/ 308 w 376"/>
              <a:gd name="T37" fmla="*/ 232 h 347"/>
              <a:gd name="T38" fmla="*/ 288 w 376"/>
              <a:gd name="T39" fmla="*/ 238 h 347"/>
              <a:gd name="T40" fmla="*/ 228 w 376"/>
              <a:gd name="T41" fmla="*/ 168 h 347"/>
              <a:gd name="T42" fmla="*/ 199 w 376"/>
              <a:gd name="T43" fmla="*/ 203 h 347"/>
              <a:gd name="T44" fmla="*/ 228 w 376"/>
              <a:gd name="T45" fmla="*/ 168 h 347"/>
              <a:gd name="T46" fmla="*/ 120 w 376"/>
              <a:gd name="T47" fmla="*/ 117 h 347"/>
              <a:gd name="T48" fmla="*/ 103 w 376"/>
              <a:gd name="T49" fmla="*/ 132 h 347"/>
              <a:gd name="T50" fmla="*/ 103 w 376"/>
              <a:gd name="T51" fmla="*/ 108 h 347"/>
              <a:gd name="T52" fmla="*/ 33 w 376"/>
              <a:gd name="T53" fmla="*/ 87 h 347"/>
              <a:gd name="T54" fmla="*/ 20 w 376"/>
              <a:gd name="T55" fmla="*/ 74 h 347"/>
              <a:gd name="T56" fmla="*/ 84 w 376"/>
              <a:gd name="T57" fmla="*/ 30 h 347"/>
              <a:gd name="T58" fmla="*/ 33 w 376"/>
              <a:gd name="T59" fmla="*/ 87 h 347"/>
              <a:gd name="T60" fmla="*/ 61 w 376"/>
              <a:gd name="T61" fmla="*/ 98 h 347"/>
              <a:gd name="T62" fmla="*/ 80 w 376"/>
              <a:gd name="T63" fmla="*/ 71 h 347"/>
              <a:gd name="T64" fmla="*/ 64 w 376"/>
              <a:gd name="T65" fmla="*/ 85 h 347"/>
              <a:gd name="T66" fmla="*/ 37 w 376"/>
              <a:gd name="T67" fmla="*/ 90 h 347"/>
              <a:gd name="T68" fmla="*/ 87 w 376"/>
              <a:gd name="T69" fmla="*/ 35 h 347"/>
              <a:gd name="T70" fmla="*/ 93 w 376"/>
              <a:gd name="T71" fmla="*/ 85 h 347"/>
              <a:gd name="T72" fmla="*/ 75 w 376"/>
              <a:gd name="T73" fmla="*/ 98 h 347"/>
              <a:gd name="T74" fmla="*/ 179 w 376"/>
              <a:gd name="T75" fmla="*/ 151 h 347"/>
              <a:gd name="T76" fmla="*/ 169 w 376"/>
              <a:gd name="T77" fmla="*/ 159 h 347"/>
              <a:gd name="T78" fmla="*/ 135 w 376"/>
              <a:gd name="T79" fmla="*/ 170 h 347"/>
              <a:gd name="T80" fmla="*/ 163 w 376"/>
              <a:gd name="T81" fmla="*/ 120 h 347"/>
              <a:gd name="T82" fmla="*/ 116 w 376"/>
              <a:gd name="T83" fmla="*/ 161 h 347"/>
              <a:gd name="T84" fmla="*/ 157 w 376"/>
              <a:gd name="T85" fmla="*/ 104 h 347"/>
              <a:gd name="T86" fmla="*/ 105 w 376"/>
              <a:gd name="T87" fmla="*/ 142 h 347"/>
              <a:gd name="T88" fmla="*/ 140 w 376"/>
              <a:gd name="T89" fmla="*/ 99 h 347"/>
              <a:gd name="T90" fmla="*/ 185 w 376"/>
              <a:gd name="T91" fmla="*/ 165 h 347"/>
              <a:gd name="T92" fmla="*/ 253 w 376"/>
              <a:gd name="T93" fmla="*/ 241 h 347"/>
              <a:gd name="T94" fmla="*/ 261 w 376"/>
              <a:gd name="T95" fmla="*/ 216 h 347"/>
              <a:gd name="T96" fmla="*/ 243 w 376"/>
              <a:gd name="T97" fmla="*/ 244 h 347"/>
              <a:gd name="T98" fmla="*/ 216 w 376"/>
              <a:gd name="T99" fmla="*/ 240 h 347"/>
              <a:gd name="T100" fmla="*/ 257 w 376"/>
              <a:gd name="T101" fmla="*/ 187 h 347"/>
              <a:gd name="T102" fmla="*/ 228 w 376"/>
              <a:gd name="T103" fmla="*/ 211 h 347"/>
              <a:gd name="T104" fmla="*/ 213 w 376"/>
              <a:gd name="T105" fmla="*/ 239 h 347"/>
              <a:gd name="T106" fmla="*/ 200 w 376"/>
              <a:gd name="T107" fmla="*/ 214 h 347"/>
              <a:gd name="T108" fmla="*/ 234 w 376"/>
              <a:gd name="T109" fmla="*/ 169 h 347"/>
              <a:gd name="T110" fmla="*/ 236 w 376"/>
              <a:gd name="T111" fmla="*/ 167 h 347"/>
              <a:gd name="T112" fmla="*/ 276 w 376"/>
              <a:gd name="T113" fmla="*/ 228 h 347"/>
              <a:gd name="T114" fmla="*/ 315 w 376"/>
              <a:gd name="T115" fmla="*/ 254 h 347"/>
              <a:gd name="T116" fmla="*/ 286 w 376"/>
              <a:gd name="T117" fmla="*/ 267 h 347"/>
              <a:gd name="T118" fmla="*/ 308 w 376"/>
              <a:gd name="T119" fmla="*/ 242 h 347"/>
              <a:gd name="T120" fmla="*/ 335 w 376"/>
              <a:gd name="T121" fmla="*/ 223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6" h="347">
                <a:moveTo>
                  <a:pt x="352" y="215"/>
                </a:moveTo>
                <a:cubicBezTo>
                  <a:pt x="330" y="196"/>
                  <a:pt x="308" y="204"/>
                  <a:pt x="287" y="219"/>
                </a:cubicBezTo>
                <a:cubicBezTo>
                  <a:pt x="287" y="214"/>
                  <a:pt x="286" y="210"/>
                  <a:pt x="285" y="205"/>
                </a:cubicBezTo>
                <a:cubicBezTo>
                  <a:pt x="280" y="189"/>
                  <a:pt x="272" y="169"/>
                  <a:pt x="256" y="160"/>
                </a:cubicBezTo>
                <a:cubicBezTo>
                  <a:pt x="242" y="152"/>
                  <a:pt x="226" y="155"/>
                  <a:pt x="210" y="159"/>
                </a:cubicBezTo>
                <a:cubicBezTo>
                  <a:pt x="207" y="160"/>
                  <a:pt x="204" y="161"/>
                  <a:pt x="200" y="162"/>
                </a:cubicBezTo>
                <a:cubicBezTo>
                  <a:pt x="202" y="123"/>
                  <a:pt x="197" y="83"/>
                  <a:pt x="151" y="84"/>
                </a:cubicBezTo>
                <a:cubicBezTo>
                  <a:pt x="135" y="84"/>
                  <a:pt x="119" y="89"/>
                  <a:pt x="104" y="93"/>
                </a:cubicBezTo>
                <a:cubicBezTo>
                  <a:pt x="104" y="81"/>
                  <a:pt x="105" y="69"/>
                  <a:pt x="104" y="57"/>
                </a:cubicBezTo>
                <a:cubicBezTo>
                  <a:pt x="102" y="40"/>
                  <a:pt x="93" y="25"/>
                  <a:pt x="81" y="13"/>
                </a:cubicBezTo>
                <a:cubicBezTo>
                  <a:pt x="82" y="12"/>
                  <a:pt x="82" y="11"/>
                  <a:pt x="83" y="10"/>
                </a:cubicBezTo>
                <a:cubicBezTo>
                  <a:pt x="84" y="8"/>
                  <a:pt x="81" y="6"/>
                  <a:pt x="79" y="8"/>
                </a:cubicBezTo>
                <a:cubicBezTo>
                  <a:pt x="79" y="8"/>
                  <a:pt x="78" y="9"/>
                  <a:pt x="77" y="10"/>
                </a:cubicBezTo>
                <a:cubicBezTo>
                  <a:pt x="74" y="7"/>
                  <a:pt x="70" y="4"/>
                  <a:pt x="66" y="1"/>
                </a:cubicBezTo>
                <a:cubicBezTo>
                  <a:pt x="64" y="0"/>
                  <a:pt x="62" y="2"/>
                  <a:pt x="63" y="4"/>
                </a:cubicBezTo>
                <a:cubicBezTo>
                  <a:pt x="66" y="8"/>
                  <a:pt x="70" y="11"/>
                  <a:pt x="73" y="15"/>
                </a:cubicBezTo>
                <a:cubicBezTo>
                  <a:pt x="55" y="35"/>
                  <a:pt x="44" y="57"/>
                  <a:pt x="18" y="70"/>
                </a:cubicBezTo>
                <a:cubicBezTo>
                  <a:pt x="18" y="70"/>
                  <a:pt x="17" y="70"/>
                  <a:pt x="17" y="71"/>
                </a:cubicBezTo>
                <a:cubicBezTo>
                  <a:pt x="14" y="65"/>
                  <a:pt x="10" y="60"/>
                  <a:pt x="7" y="54"/>
                </a:cubicBezTo>
                <a:cubicBezTo>
                  <a:pt x="6" y="50"/>
                  <a:pt x="0" y="51"/>
                  <a:pt x="0" y="55"/>
                </a:cubicBezTo>
                <a:cubicBezTo>
                  <a:pt x="11" y="103"/>
                  <a:pt x="49" y="116"/>
                  <a:pt x="91" y="110"/>
                </a:cubicBezTo>
                <a:cubicBezTo>
                  <a:pt x="90" y="123"/>
                  <a:pt x="90" y="135"/>
                  <a:pt x="94" y="148"/>
                </a:cubicBezTo>
                <a:cubicBezTo>
                  <a:pt x="104" y="188"/>
                  <a:pt x="150" y="187"/>
                  <a:pt x="183" y="179"/>
                </a:cubicBezTo>
                <a:cubicBezTo>
                  <a:pt x="184" y="179"/>
                  <a:pt x="184" y="179"/>
                  <a:pt x="184" y="179"/>
                </a:cubicBezTo>
                <a:cubicBezTo>
                  <a:pt x="183" y="213"/>
                  <a:pt x="190" y="261"/>
                  <a:pt x="232" y="261"/>
                </a:cubicBezTo>
                <a:cubicBezTo>
                  <a:pt x="247" y="261"/>
                  <a:pt x="262" y="254"/>
                  <a:pt x="275" y="246"/>
                </a:cubicBezTo>
                <a:cubicBezTo>
                  <a:pt x="274" y="258"/>
                  <a:pt x="272" y="270"/>
                  <a:pt x="272" y="282"/>
                </a:cubicBezTo>
                <a:cubicBezTo>
                  <a:pt x="270" y="304"/>
                  <a:pt x="277" y="324"/>
                  <a:pt x="290" y="342"/>
                </a:cubicBezTo>
                <a:cubicBezTo>
                  <a:pt x="294" y="347"/>
                  <a:pt x="302" y="342"/>
                  <a:pt x="299" y="337"/>
                </a:cubicBezTo>
                <a:cubicBezTo>
                  <a:pt x="292" y="323"/>
                  <a:pt x="288" y="310"/>
                  <a:pt x="286" y="296"/>
                </a:cubicBezTo>
                <a:cubicBezTo>
                  <a:pt x="298" y="289"/>
                  <a:pt x="307" y="279"/>
                  <a:pt x="315" y="268"/>
                </a:cubicBezTo>
                <a:cubicBezTo>
                  <a:pt x="325" y="256"/>
                  <a:pt x="335" y="242"/>
                  <a:pt x="342" y="228"/>
                </a:cubicBezTo>
                <a:cubicBezTo>
                  <a:pt x="355" y="240"/>
                  <a:pt x="363" y="265"/>
                  <a:pt x="367" y="283"/>
                </a:cubicBezTo>
                <a:cubicBezTo>
                  <a:pt x="368" y="288"/>
                  <a:pt x="376" y="288"/>
                  <a:pt x="376" y="283"/>
                </a:cubicBezTo>
                <a:cubicBezTo>
                  <a:pt x="376" y="259"/>
                  <a:pt x="371" y="231"/>
                  <a:pt x="352" y="215"/>
                </a:cubicBezTo>
                <a:close/>
                <a:moveTo>
                  <a:pt x="299" y="229"/>
                </a:moveTo>
                <a:cubicBezTo>
                  <a:pt x="305" y="225"/>
                  <a:pt x="310" y="222"/>
                  <a:pt x="315" y="221"/>
                </a:cubicBezTo>
                <a:cubicBezTo>
                  <a:pt x="313" y="225"/>
                  <a:pt x="311" y="228"/>
                  <a:pt x="308" y="232"/>
                </a:cubicBezTo>
                <a:cubicBezTo>
                  <a:pt x="302" y="241"/>
                  <a:pt x="295" y="250"/>
                  <a:pt x="287" y="258"/>
                </a:cubicBezTo>
                <a:cubicBezTo>
                  <a:pt x="287" y="251"/>
                  <a:pt x="288" y="244"/>
                  <a:pt x="288" y="238"/>
                </a:cubicBezTo>
                <a:cubicBezTo>
                  <a:pt x="292" y="235"/>
                  <a:pt x="296" y="232"/>
                  <a:pt x="299" y="229"/>
                </a:cubicBezTo>
                <a:close/>
                <a:moveTo>
                  <a:pt x="228" y="168"/>
                </a:moveTo>
                <a:cubicBezTo>
                  <a:pt x="219" y="174"/>
                  <a:pt x="213" y="184"/>
                  <a:pt x="206" y="192"/>
                </a:cubicBezTo>
                <a:cubicBezTo>
                  <a:pt x="203" y="195"/>
                  <a:pt x="201" y="199"/>
                  <a:pt x="199" y="203"/>
                </a:cubicBezTo>
                <a:cubicBezTo>
                  <a:pt x="198" y="193"/>
                  <a:pt x="198" y="184"/>
                  <a:pt x="199" y="175"/>
                </a:cubicBezTo>
                <a:cubicBezTo>
                  <a:pt x="209" y="172"/>
                  <a:pt x="218" y="169"/>
                  <a:pt x="228" y="168"/>
                </a:cubicBezTo>
                <a:close/>
                <a:moveTo>
                  <a:pt x="132" y="100"/>
                </a:moveTo>
                <a:cubicBezTo>
                  <a:pt x="128" y="105"/>
                  <a:pt x="124" y="111"/>
                  <a:pt x="120" y="117"/>
                </a:cubicBezTo>
                <a:cubicBezTo>
                  <a:pt x="115" y="123"/>
                  <a:pt x="109" y="130"/>
                  <a:pt x="104" y="136"/>
                </a:cubicBezTo>
                <a:cubicBezTo>
                  <a:pt x="103" y="135"/>
                  <a:pt x="103" y="133"/>
                  <a:pt x="103" y="132"/>
                </a:cubicBezTo>
                <a:cubicBezTo>
                  <a:pt x="102" y="124"/>
                  <a:pt x="102" y="116"/>
                  <a:pt x="103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12" y="106"/>
                  <a:pt x="122" y="103"/>
                  <a:pt x="132" y="100"/>
                </a:cubicBezTo>
                <a:close/>
                <a:moveTo>
                  <a:pt x="33" y="87"/>
                </a:moveTo>
                <a:cubicBezTo>
                  <a:pt x="28" y="84"/>
                  <a:pt x="24" y="79"/>
                  <a:pt x="20" y="74"/>
                </a:cubicBezTo>
                <a:cubicBezTo>
                  <a:pt x="20" y="74"/>
                  <a:pt x="20" y="74"/>
                  <a:pt x="20" y="74"/>
                </a:cubicBezTo>
                <a:cubicBezTo>
                  <a:pt x="44" y="67"/>
                  <a:pt x="64" y="43"/>
                  <a:pt x="77" y="20"/>
                </a:cubicBezTo>
                <a:cubicBezTo>
                  <a:pt x="80" y="23"/>
                  <a:pt x="82" y="26"/>
                  <a:pt x="84" y="30"/>
                </a:cubicBezTo>
                <a:cubicBezTo>
                  <a:pt x="76" y="36"/>
                  <a:pt x="71" y="47"/>
                  <a:pt x="66" y="56"/>
                </a:cubicBezTo>
                <a:cubicBezTo>
                  <a:pt x="58" y="68"/>
                  <a:pt x="48" y="82"/>
                  <a:pt x="33" y="87"/>
                </a:cubicBezTo>
                <a:close/>
                <a:moveTo>
                  <a:pt x="75" y="98"/>
                </a:moveTo>
                <a:cubicBezTo>
                  <a:pt x="70" y="99"/>
                  <a:pt x="66" y="99"/>
                  <a:pt x="61" y="98"/>
                </a:cubicBezTo>
                <a:cubicBezTo>
                  <a:pt x="64" y="96"/>
                  <a:pt x="66" y="94"/>
                  <a:pt x="68" y="91"/>
                </a:cubicBezTo>
                <a:cubicBezTo>
                  <a:pt x="72" y="85"/>
                  <a:pt x="78" y="78"/>
                  <a:pt x="80" y="71"/>
                </a:cubicBezTo>
                <a:cubicBezTo>
                  <a:pt x="81" y="69"/>
                  <a:pt x="79" y="67"/>
                  <a:pt x="77" y="68"/>
                </a:cubicBezTo>
                <a:cubicBezTo>
                  <a:pt x="71" y="72"/>
                  <a:pt x="68" y="79"/>
                  <a:pt x="64" y="85"/>
                </a:cubicBezTo>
                <a:cubicBezTo>
                  <a:pt x="61" y="89"/>
                  <a:pt x="59" y="93"/>
                  <a:pt x="56" y="97"/>
                </a:cubicBezTo>
                <a:cubicBezTo>
                  <a:pt x="49" y="96"/>
                  <a:pt x="43" y="94"/>
                  <a:pt x="37" y="90"/>
                </a:cubicBezTo>
                <a:cubicBezTo>
                  <a:pt x="49" y="87"/>
                  <a:pt x="57" y="79"/>
                  <a:pt x="64" y="70"/>
                </a:cubicBezTo>
                <a:cubicBezTo>
                  <a:pt x="72" y="61"/>
                  <a:pt x="82" y="47"/>
                  <a:pt x="87" y="35"/>
                </a:cubicBezTo>
                <a:cubicBezTo>
                  <a:pt x="88" y="36"/>
                  <a:pt x="88" y="36"/>
                  <a:pt x="89" y="37"/>
                </a:cubicBezTo>
                <a:cubicBezTo>
                  <a:pt x="96" y="52"/>
                  <a:pt x="95" y="70"/>
                  <a:pt x="93" y="85"/>
                </a:cubicBezTo>
                <a:cubicBezTo>
                  <a:pt x="93" y="89"/>
                  <a:pt x="93" y="92"/>
                  <a:pt x="92" y="95"/>
                </a:cubicBezTo>
                <a:cubicBezTo>
                  <a:pt x="87" y="97"/>
                  <a:pt x="81" y="98"/>
                  <a:pt x="75" y="98"/>
                </a:cubicBezTo>
                <a:close/>
                <a:moveTo>
                  <a:pt x="169" y="169"/>
                </a:moveTo>
                <a:cubicBezTo>
                  <a:pt x="173" y="163"/>
                  <a:pt x="177" y="157"/>
                  <a:pt x="179" y="151"/>
                </a:cubicBezTo>
                <a:cubicBezTo>
                  <a:pt x="180" y="149"/>
                  <a:pt x="177" y="147"/>
                  <a:pt x="176" y="148"/>
                </a:cubicBezTo>
                <a:cubicBezTo>
                  <a:pt x="173" y="151"/>
                  <a:pt x="171" y="155"/>
                  <a:pt x="169" y="159"/>
                </a:cubicBezTo>
                <a:cubicBezTo>
                  <a:pt x="167" y="163"/>
                  <a:pt x="165" y="166"/>
                  <a:pt x="163" y="170"/>
                </a:cubicBezTo>
                <a:cubicBezTo>
                  <a:pt x="153" y="171"/>
                  <a:pt x="143" y="171"/>
                  <a:pt x="135" y="170"/>
                </a:cubicBezTo>
                <a:cubicBezTo>
                  <a:pt x="148" y="156"/>
                  <a:pt x="159" y="140"/>
                  <a:pt x="168" y="122"/>
                </a:cubicBezTo>
                <a:cubicBezTo>
                  <a:pt x="169" y="119"/>
                  <a:pt x="165" y="117"/>
                  <a:pt x="163" y="120"/>
                </a:cubicBezTo>
                <a:cubicBezTo>
                  <a:pt x="151" y="135"/>
                  <a:pt x="144" y="154"/>
                  <a:pt x="132" y="169"/>
                </a:cubicBezTo>
                <a:cubicBezTo>
                  <a:pt x="126" y="167"/>
                  <a:pt x="121" y="165"/>
                  <a:pt x="116" y="161"/>
                </a:cubicBezTo>
                <a:cubicBezTo>
                  <a:pt x="130" y="143"/>
                  <a:pt x="143" y="124"/>
                  <a:pt x="160" y="108"/>
                </a:cubicBezTo>
                <a:cubicBezTo>
                  <a:pt x="163" y="106"/>
                  <a:pt x="160" y="101"/>
                  <a:pt x="157" y="104"/>
                </a:cubicBezTo>
                <a:cubicBezTo>
                  <a:pt x="139" y="118"/>
                  <a:pt x="125" y="138"/>
                  <a:pt x="113" y="158"/>
                </a:cubicBezTo>
                <a:cubicBezTo>
                  <a:pt x="110" y="154"/>
                  <a:pt x="107" y="149"/>
                  <a:pt x="105" y="142"/>
                </a:cubicBezTo>
                <a:cubicBezTo>
                  <a:pt x="112" y="137"/>
                  <a:pt x="118" y="130"/>
                  <a:pt x="123" y="123"/>
                </a:cubicBezTo>
                <a:cubicBezTo>
                  <a:pt x="129" y="116"/>
                  <a:pt x="137" y="108"/>
                  <a:pt x="140" y="99"/>
                </a:cubicBezTo>
                <a:cubicBezTo>
                  <a:pt x="150" y="97"/>
                  <a:pt x="161" y="97"/>
                  <a:pt x="171" y="101"/>
                </a:cubicBezTo>
                <a:cubicBezTo>
                  <a:pt x="190" y="110"/>
                  <a:pt x="187" y="146"/>
                  <a:pt x="185" y="165"/>
                </a:cubicBezTo>
                <a:cubicBezTo>
                  <a:pt x="180" y="167"/>
                  <a:pt x="174" y="168"/>
                  <a:pt x="169" y="169"/>
                </a:cubicBezTo>
                <a:close/>
                <a:moveTo>
                  <a:pt x="253" y="241"/>
                </a:moveTo>
                <a:cubicBezTo>
                  <a:pt x="258" y="234"/>
                  <a:pt x="263" y="226"/>
                  <a:pt x="265" y="218"/>
                </a:cubicBezTo>
                <a:cubicBezTo>
                  <a:pt x="266" y="216"/>
                  <a:pt x="263" y="214"/>
                  <a:pt x="261" y="216"/>
                </a:cubicBezTo>
                <a:cubicBezTo>
                  <a:pt x="257" y="221"/>
                  <a:pt x="254" y="227"/>
                  <a:pt x="251" y="233"/>
                </a:cubicBezTo>
                <a:cubicBezTo>
                  <a:pt x="248" y="237"/>
                  <a:pt x="246" y="241"/>
                  <a:pt x="243" y="244"/>
                </a:cubicBezTo>
                <a:cubicBezTo>
                  <a:pt x="232" y="247"/>
                  <a:pt x="222" y="247"/>
                  <a:pt x="214" y="240"/>
                </a:cubicBezTo>
                <a:cubicBezTo>
                  <a:pt x="215" y="240"/>
                  <a:pt x="215" y="240"/>
                  <a:pt x="216" y="240"/>
                </a:cubicBezTo>
                <a:cubicBezTo>
                  <a:pt x="223" y="235"/>
                  <a:pt x="228" y="225"/>
                  <a:pt x="233" y="218"/>
                </a:cubicBezTo>
                <a:cubicBezTo>
                  <a:pt x="240" y="207"/>
                  <a:pt x="249" y="197"/>
                  <a:pt x="257" y="187"/>
                </a:cubicBezTo>
                <a:cubicBezTo>
                  <a:pt x="260" y="183"/>
                  <a:pt x="255" y="179"/>
                  <a:pt x="252" y="182"/>
                </a:cubicBezTo>
                <a:cubicBezTo>
                  <a:pt x="242" y="189"/>
                  <a:pt x="235" y="201"/>
                  <a:pt x="228" y="211"/>
                </a:cubicBezTo>
                <a:cubicBezTo>
                  <a:pt x="223" y="219"/>
                  <a:pt x="216" y="228"/>
                  <a:pt x="213" y="237"/>
                </a:cubicBezTo>
                <a:cubicBezTo>
                  <a:pt x="212" y="238"/>
                  <a:pt x="212" y="238"/>
                  <a:pt x="213" y="239"/>
                </a:cubicBezTo>
                <a:cubicBezTo>
                  <a:pt x="212" y="238"/>
                  <a:pt x="212" y="238"/>
                  <a:pt x="212" y="238"/>
                </a:cubicBezTo>
                <a:cubicBezTo>
                  <a:pt x="206" y="232"/>
                  <a:pt x="202" y="223"/>
                  <a:pt x="200" y="214"/>
                </a:cubicBezTo>
                <a:cubicBezTo>
                  <a:pt x="204" y="207"/>
                  <a:pt x="209" y="200"/>
                  <a:pt x="215" y="194"/>
                </a:cubicBezTo>
                <a:cubicBezTo>
                  <a:pt x="221" y="186"/>
                  <a:pt x="230" y="179"/>
                  <a:pt x="234" y="169"/>
                </a:cubicBezTo>
                <a:cubicBezTo>
                  <a:pt x="235" y="168"/>
                  <a:pt x="235" y="168"/>
                  <a:pt x="234" y="167"/>
                </a:cubicBezTo>
                <a:cubicBezTo>
                  <a:pt x="235" y="167"/>
                  <a:pt x="236" y="167"/>
                  <a:pt x="236" y="167"/>
                </a:cubicBezTo>
                <a:cubicBezTo>
                  <a:pt x="261" y="167"/>
                  <a:pt x="271" y="198"/>
                  <a:pt x="275" y="218"/>
                </a:cubicBezTo>
                <a:cubicBezTo>
                  <a:pt x="275" y="221"/>
                  <a:pt x="276" y="224"/>
                  <a:pt x="276" y="228"/>
                </a:cubicBezTo>
                <a:cubicBezTo>
                  <a:pt x="269" y="232"/>
                  <a:pt x="261" y="237"/>
                  <a:pt x="253" y="241"/>
                </a:cubicBezTo>
                <a:close/>
                <a:moveTo>
                  <a:pt x="315" y="254"/>
                </a:moveTo>
                <a:cubicBezTo>
                  <a:pt x="307" y="267"/>
                  <a:pt x="298" y="279"/>
                  <a:pt x="285" y="288"/>
                </a:cubicBezTo>
                <a:cubicBezTo>
                  <a:pt x="285" y="281"/>
                  <a:pt x="285" y="274"/>
                  <a:pt x="286" y="267"/>
                </a:cubicBezTo>
                <a:cubicBezTo>
                  <a:pt x="286" y="266"/>
                  <a:pt x="286" y="264"/>
                  <a:pt x="286" y="262"/>
                </a:cubicBezTo>
                <a:cubicBezTo>
                  <a:pt x="295" y="257"/>
                  <a:pt x="301" y="249"/>
                  <a:pt x="308" y="242"/>
                </a:cubicBezTo>
                <a:cubicBezTo>
                  <a:pt x="313" y="236"/>
                  <a:pt x="321" y="228"/>
                  <a:pt x="326" y="220"/>
                </a:cubicBezTo>
                <a:cubicBezTo>
                  <a:pt x="329" y="220"/>
                  <a:pt x="332" y="221"/>
                  <a:pt x="335" y="223"/>
                </a:cubicBezTo>
                <a:cubicBezTo>
                  <a:pt x="327" y="232"/>
                  <a:pt x="322" y="244"/>
                  <a:pt x="315" y="254"/>
                </a:cubicBezTo>
                <a:close/>
              </a:path>
            </a:pathLst>
          </a:custGeom>
          <a:solidFill>
            <a:srgbClr val="444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3ACE747-FD0C-4C79-8375-80607427225E}"/>
              </a:ext>
            </a:extLst>
          </p:cNvPr>
          <p:cNvGrpSpPr/>
          <p:nvPr/>
        </p:nvGrpSpPr>
        <p:grpSpPr>
          <a:xfrm>
            <a:off x="8630643" y="334537"/>
            <a:ext cx="1059102" cy="1022996"/>
            <a:chOff x="10101876" y="4297860"/>
            <a:chExt cx="1826037" cy="1763786"/>
          </a:xfrm>
        </p:grpSpPr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A7CA4E92-3BCC-46E1-9FDE-274AFDA08E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2627" y="4297860"/>
              <a:ext cx="1745111" cy="1763786"/>
            </a:xfrm>
            <a:custGeom>
              <a:avLst/>
              <a:gdLst>
                <a:gd name="T0" fmla="*/ 341 w 356"/>
                <a:gd name="T1" fmla="*/ 95 h 359"/>
                <a:gd name="T2" fmla="*/ 210 w 356"/>
                <a:gd name="T3" fmla="*/ 14 h 359"/>
                <a:gd name="T4" fmla="*/ 60 w 356"/>
                <a:gd name="T5" fmla="*/ 72 h 359"/>
                <a:gd name="T6" fmla="*/ 43 w 356"/>
                <a:gd name="T7" fmla="*/ 111 h 359"/>
                <a:gd name="T8" fmla="*/ 37 w 356"/>
                <a:gd name="T9" fmla="*/ 119 h 359"/>
                <a:gd name="T10" fmla="*/ 13 w 356"/>
                <a:gd name="T11" fmla="*/ 165 h 359"/>
                <a:gd name="T12" fmla="*/ 41 w 356"/>
                <a:gd name="T13" fmla="*/ 301 h 359"/>
                <a:gd name="T14" fmla="*/ 213 w 356"/>
                <a:gd name="T15" fmla="*/ 343 h 359"/>
                <a:gd name="T16" fmla="*/ 337 w 356"/>
                <a:gd name="T17" fmla="*/ 217 h 359"/>
                <a:gd name="T18" fmla="*/ 341 w 356"/>
                <a:gd name="T19" fmla="*/ 95 h 359"/>
                <a:gd name="T20" fmla="*/ 278 w 356"/>
                <a:gd name="T21" fmla="*/ 170 h 359"/>
                <a:gd name="T22" fmla="*/ 278 w 356"/>
                <a:gd name="T23" fmla="*/ 159 h 359"/>
                <a:gd name="T24" fmla="*/ 279 w 356"/>
                <a:gd name="T25" fmla="*/ 153 h 359"/>
                <a:gd name="T26" fmla="*/ 280 w 356"/>
                <a:gd name="T27" fmla="*/ 144 h 359"/>
                <a:gd name="T28" fmla="*/ 278 w 356"/>
                <a:gd name="T29" fmla="*/ 170 h 359"/>
                <a:gd name="T30" fmla="*/ 274 w 356"/>
                <a:gd name="T31" fmla="*/ 226 h 359"/>
                <a:gd name="T32" fmla="*/ 276 w 356"/>
                <a:gd name="T33" fmla="*/ 220 h 359"/>
                <a:gd name="T34" fmla="*/ 278 w 356"/>
                <a:gd name="T35" fmla="*/ 211 h 359"/>
                <a:gd name="T36" fmla="*/ 297 w 356"/>
                <a:gd name="T37" fmla="*/ 179 h 359"/>
                <a:gd name="T38" fmla="*/ 298 w 356"/>
                <a:gd name="T39" fmla="*/ 175 h 359"/>
                <a:gd name="T40" fmla="*/ 291 w 356"/>
                <a:gd name="T41" fmla="*/ 199 h 359"/>
                <a:gd name="T42" fmla="*/ 274 w 356"/>
                <a:gd name="T43" fmla="*/ 226 h 359"/>
                <a:gd name="T44" fmla="*/ 325 w 356"/>
                <a:gd name="T45" fmla="*/ 117 h 359"/>
                <a:gd name="T46" fmla="*/ 281 w 356"/>
                <a:gd name="T47" fmla="*/ 54 h 359"/>
                <a:gd name="T48" fmla="*/ 325 w 356"/>
                <a:gd name="T49" fmla="*/ 117 h 359"/>
                <a:gd name="T50" fmla="*/ 31 w 356"/>
                <a:gd name="T51" fmla="*/ 188 h 359"/>
                <a:gd name="T52" fmla="*/ 34 w 356"/>
                <a:gd name="T53" fmla="*/ 188 h 359"/>
                <a:gd name="T54" fmla="*/ 34 w 356"/>
                <a:gd name="T55" fmla="*/ 189 h 359"/>
                <a:gd name="T56" fmla="*/ 42 w 356"/>
                <a:gd name="T57" fmla="*/ 198 h 359"/>
                <a:gd name="T58" fmla="*/ 43 w 356"/>
                <a:gd name="T59" fmla="*/ 198 h 359"/>
                <a:gd name="T60" fmla="*/ 31 w 356"/>
                <a:gd name="T61" fmla="*/ 235 h 359"/>
                <a:gd name="T62" fmla="*/ 31 w 356"/>
                <a:gd name="T63" fmla="*/ 188 h 359"/>
                <a:gd name="T64" fmla="*/ 66 w 356"/>
                <a:gd name="T65" fmla="*/ 296 h 359"/>
                <a:gd name="T66" fmla="*/ 44 w 356"/>
                <a:gd name="T67" fmla="*/ 270 h 359"/>
                <a:gd name="T68" fmla="*/ 50 w 356"/>
                <a:gd name="T69" fmla="*/ 270 h 359"/>
                <a:gd name="T70" fmla="*/ 67 w 356"/>
                <a:gd name="T71" fmla="*/ 285 h 359"/>
                <a:gd name="T72" fmla="*/ 132 w 356"/>
                <a:gd name="T73" fmla="*/ 310 h 359"/>
                <a:gd name="T74" fmla="*/ 159 w 356"/>
                <a:gd name="T75" fmla="*/ 313 h 359"/>
                <a:gd name="T76" fmla="*/ 165 w 356"/>
                <a:gd name="T77" fmla="*/ 313 h 359"/>
                <a:gd name="T78" fmla="*/ 262 w 356"/>
                <a:gd name="T79" fmla="*/ 296 h 359"/>
                <a:gd name="T80" fmla="*/ 253 w 356"/>
                <a:gd name="T81" fmla="*/ 303 h 359"/>
                <a:gd name="T82" fmla="*/ 66 w 356"/>
                <a:gd name="T83" fmla="*/ 296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6" h="359">
                  <a:moveTo>
                    <a:pt x="341" y="95"/>
                  </a:moveTo>
                  <a:cubicBezTo>
                    <a:pt x="320" y="41"/>
                    <a:pt x="266" y="14"/>
                    <a:pt x="210" y="14"/>
                  </a:cubicBezTo>
                  <a:cubicBezTo>
                    <a:pt x="154" y="0"/>
                    <a:pt x="92" y="22"/>
                    <a:pt x="60" y="72"/>
                  </a:cubicBezTo>
                  <a:cubicBezTo>
                    <a:pt x="52" y="84"/>
                    <a:pt x="47" y="97"/>
                    <a:pt x="43" y="111"/>
                  </a:cubicBezTo>
                  <a:cubicBezTo>
                    <a:pt x="41" y="114"/>
                    <a:pt x="39" y="116"/>
                    <a:pt x="37" y="119"/>
                  </a:cubicBezTo>
                  <a:cubicBezTo>
                    <a:pt x="25" y="133"/>
                    <a:pt x="13" y="149"/>
                    <a:pt x="13" y="165"/>
                  </a:cubicBezTo>
                  <a:cubicBezTo>
                    <a:pt x="0" y="211"/>
                    <a:pt x="9" y="264"/>
                    <a:pt x="41" y="301"/>
                  </a:cubicBezTo>
                  <a:cubicBezTo>
                    <a:pt x="82" y="349"/>
                    <a:pt x="155" y="359"/>
                    <a:pt x="213" y="343"/>
                  </a:cubicBezTo>
                  <a:cubicBezTo>
                    <a:pt x="276" y="327"/>
                    <a:pt x="325" y="279"/>
                    <a:pt x="337" y="217"/>
                  </a:cubicBezTo>
                  <a:cubicBezTo>
                    <a:pt x="354" y="179"/>
                    <a:pt x="356" y="136"/>
                    <a:pt x="341" y="95"/>
                  </a:cubicBezTo>
                  <a:close/>
                  <a:moveTo>
                    <a:pt x="278" y="170"/>
                  </a:moveTo>
                  <a:cubicBezTo>
                    <a:pt x="278" y="166"/>
                    <a:pt x="278" y="163"/>
                    <a:pt x="278" y="159"/>
                  </a:cubicBezTo>
                  <a:cubicBezTo>
                    <a:pt x="279" y="157"/>
                    <a:pt x="279" y="155"/>
                    <a:pt x="279" y="153"/>
                  </a:cubicBezTo>
                  <a:cubicBezTo>
                    <a:pt x="280" y="150"/>
                    <a:pt x="280" y="147"/>
                    <a:pt x="280" y="144"/>
                  </a:cubicBezTo>
                  <a:cubicBezTo>
                    <a:pt x="281" y="153"/>
                    <a:pt x="280" y="162"/>
                    <a:pt x="278" y="170"/>
                  </a:cubicBezTo>
                  <a:close/>
                  <a:moveTo>
                    <a:pt x="274" y="226"/>
                  </a:moveTo>
                  <a:cubicBezTo>
                    <a:pt x="275" y="224"/>
                    <a:pt x="276" y="222"/>
                    <a:pt x="276" y="220"/>
                  </a:cubicBezTo>
                  <a:cubicBezTo>
                    <a:pt x="277" y="217"/>
                    <a:pt x="277" y="214"/>
                    <a:pt x="278" y="211"/>
                  </a:cubicBezTo>
                  <a:cubicBezTo>
                    <a:pt x="286" y="202"/>
                    <a:pt x="293" y="191"/>
                    <a:pt x="297" y="179"/>
                  </a:cubicBezTo>
                  <a:cubicBezTo>
                    <a:pt x="298" y="178"/>
                    <a:pt x="298" y="176"/>
                    <a:pt x="298" y="175"/>
                  </a:cubicBezTo>
                  <a:cubicBezTo>
                    <a:pt x="297" y="183"/>
                    <a:pt x="295" y="191"/>
                    <a:pt x="291" y="199"/>
                  </a:cubicBezTo>
                  <a:cubicBezTo>
                    <a:pt x="287" y="209"/>
                    <a:pt x="281" y="218"/>
                    <a:pt x="274" y="226"/>
                  </a:cubicBezTo>
                  <a:close/>
                  <a:moveTo>
                    <a:pt x="325" y="117"/>
                  </a:moveTo>
                  <a:cubicBezTo>
                    <a:pt x="315" y="93"/>
                    <a:pt x="299" y="71"/>
                    <a:pt x="281" y="54"/>
                  </a:cubicBezTo>
                  <a:cubicBezTo>
                    <a:pt x="304" y="69"/>
                    <a:pt x="318" y="91"/>
                    <a:pt x="325" y="117"/>
                  </a:cubicBezTo>
                  <a:close/>
                  <a:moveTo>
                    <a:pt x="31" y="188"/>
                  </a:moveTo>
                  <a:cubicBezTo>
                    <a:pt x="32" y="188"/>
                    <a:pt x="33" y="188"/>
                    <a:pt x="34" y="188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4" y="193"/>
                    <a:pt x="38" y="197"/>
                    <a:pt x="42" y="198"/>
                  </a:cubicBezTo>
                  <a:cubicBezTo>
                    <a:pt x="43" y="198"/>
                    <a:pt x="43" y="198"/>
                    <a:pt x="43" y="198"/>
                  </a:cubicBezTo>
                  <a:cubicBezTo>
                    <a:pt x="36" y="210"/>
                    <a:pt x="32" y="223"/>
                    <a:pt x="31" y="235"/>
                  </a:cubicBezTo>
                  <a:cubicBezTo>
                    <a:pt x="28" y="220"/>
                    <a:pt x="28" y="204"/>
                    <a:pt x="31" y="188"/>
                  </a:cubicBezTo>
                  <a:close/>
                  <a:moveTo>
                    <a:pt x="66" y="296"/>
                  </a:moveTo>
                  <a:cubicBezTo>
                    <a:pt x="57" y="289"/>
                    <a:pt x="50" y="280"/>
                    <a:pt x="44" y="270"/>
                  </a:cubicBezTo>
                  <a:cubicBezTo>
                    <a:pt x="46" y="270"/>
                    <a:pt x="48" y="270"/>
                    <a:pt x="50" y="270"/>
                  </a:cubicBezTo>
                  <a:cubicBezTo>
                    <a:pt x="55" y="275"/>
                    <a:pt x="61" y="280"/>
                    <a:pt x="67" y="285"/>
                  </a:cubicBezTo>
                  <a:cubicBezTo>
                    <a:pt x="84" y="298"/>
                    <a:pt x="109" y="314"/>
                    <a:pt x="132" y="310"/>
                  </a:cubicBezTo>
                  <a:cubicBezTo>
                    <a:pt x="139" y="315"/>
                    <a:pt x="150" y="315"/>
                    <a:pt x="159" y="313"/>
                  </a:cubicBezTo>
                  <a:cubicBezTo>
                    <a:pt x="161" y="313"/>
                    <a:pt x="163" y="313"/>
                    <a:pt x="165" y="313"/>
                  </a:cubicBezTo>
                  <a:cubicBezTo>
                    <a:pt x="198" y="318"/>
                    <a:pt x="232" y="312"/>
                    <a:pt x="262" y="296"/>
                  </a:cubicBezTo>
                  <a:cubicBezTo>
                    <a:pt x="259" y="298"/>
                    <a:pt x="256" y="301"/>
                    <a:pt x="253" y="303"/>
                  </a:cubicBezTo>
                  <a:cubicBezTo>
                    <a:pt x="198" y="338"/>
                    <a:pt x="117" y="340"/>
                    <a:pt x="66" y="296"/>
                  </a:cubicBezTo>
                  <a:close/>
                </a:path>
              </a:pathLst>
            </a:custGeom>
            <a:solidFill>
              <a:srgbClr val="F9E7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0888D668-A6D6-4C9D-BBFB-14B7D3A8A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09465" y="5343682"/>
              <a:ext cx="377658" cy="354833"/>
            </a:xfrm>
            <a:custGeom>
              <a:avLst/>
              <a:gdLst>
                <a:gd name="T0" fmla="*/ 75 w 77"/>
                <a:gd name="T1" fmla="*/ 21 h 72"/>
                <a:gd name="T2" fmla="*/ 77 w 77"/>
                <a:gd name="T3" fmla="*/ 14 h 72"/>
                <a:gd name="T4" fmla="*/ 73 w 77"/>
                <a:gd name="T5" fmla="*/ 8 h 72"/>
                <a:gd name="T6" fmla="*/ 36 w 77"/>
                <a:gd name="T7" fmla="*/ 12 h 72"/>
                <a:gd name="T8" fmla="*/ 28 w 77"/>
                <a:gd name="T9" fmla="*/ 17 h 72"/>
                <a:gd name="T10" fmla="*/ 28 w 77"/>
                <a:gd name="T11" fmla="*/ 17 h 72"/>
                <a:gd name="T12" fmla="*/ 27 w 77"/>
                <a:gd name="T13" fmla="*/ 16 h 72"/>
                <a:gd name="T14" fmla="*/ 22 w 77"/>
                <a:gd name="T15" fmla="*/ 13 h 72"/>
                <a:gd name="T16" fmla="*/ 21 w 77"/>
                <a:gd name="T17" fmla="*/ 12 h 72"/>
                <a:gd name="T18" fmla="*/ 10 w 77"/>
                <a:gd name="T19" fmla="*/ 12 h 72"/>
                <a:gd name="T20" fmla="*/ 1 w 77"/>
                <a:gd name="T21" fmla="*/ 18 h 72"/>
                <a:gd name="T22" fmla="*/ 14 w 77"/>
                <a:gd name="T23" fmla="*/ 56 h 72"/>
                <a:gd name="T24" fmla="*/ 30 w 77"/>
                <a:gd name="T25" fmla="*/ 70 h 72"/>
                <a:gd name="T26" fmla="*/ 36 w 77"/>
                <a:gd name="T27" fmla="*/ 69 h 72"/>
                <a:gd name="T28" fmla="*/ 36 w 77"/>
                <a:gd name="T29" fmla="*/ 70 h 72"/>
                <a:gd name="T30" fmla="*/ 43 w 77"/>
                <a:gd name="T31" fmla="*/ 69 h 72"/>
                <a:gd name="T32" fmla="*/ 53 w 77"/>
                <a:gd name="T33" fmla="*/ 69 h 72"/>
                <a:gd name="T34" fmla="*/ 68 w 77"/>
                <a:gd name="T35" fmla="*/ 42 h 72"/>
                <a:gd name="T36" fmla="*/ 73 w 77"/>
                <a:gd name="T37" fmla="*/ 34 h 72"/>
                <a:gd name="T38" fmla="*/ 73 w 77"/>
                <a:gd name="T39" fmla="*/ 29 h 72"/>
                <a:gd name="T40" fmla="*/ 73 w 77"/>
                <a:gd name="T41" fmla="*/ 29 h 72"/>
                <a:gd name="T42" fmla="*/ 75 w 77"/>
                <a:gd name="T43" fmla="*/ 21 h 72"/>
                <a:gd name="T44" fmla="*/ 55 w 77"/>
                <a:gd name="T45" fmla="*/ 23 h 72"/>
                <a:gd name="T46" fmla="*/ 55 w 77"/>
                <a:gd name="T47" fmla="*/ 22 h 72"/>
                <a:gd name="T48" fmla="*/ 48 w 77"/>
                <a:gd name="T49" fmla="*/ 17 h 72"/>
                <a:gd name="T50" fmla="*/ 52 w 77"/>
                <a:gd name="T51" fmla="*/ 16 h 72"/>
                <a:gd name="T52" fmla="*/ 66 w 77"/>
                <a:gd name="T53" fmla="*/ 17 h 72"/>
                <a:gd name="T54" fmla="*/ 65 w 77"/>
                <a:gd name="T55" fmla="*/ 20 h 72"/>
                <a:gd name="T56" fmla="*/ 55 w 77"/>
                <a:gd name="T57" fmla="*/ 2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7" h="72">
                  <a:moveTo>
                    <a:pt x="75" y="21"/>
                  </a:moveTo>
                  <a:cubicBezTo>
                    <a:pt x="76" y="19"/>
                    <a:pt x="77" y="17"/>
                    <a:pt x="77" y="14"/>
                  </a:cubicBezTo>
                  <a:cubicBezTo>
                    <a:pt x="77" y="11"/>
                    <a:pt x="76" y="9"/>
                    <a:pt x="73" y="8"/>
                  </a:cubicBezTo>
                  <a:cubicBezTo>
                    <a:pt x="64" y="4"/>
                    <a:pt x="40" y="0"/>
                    <a:pt x="36" y="12"/>
                  </a:cubicBezTo>
                  <a:cubicBezTo>
                    <a:pt x="32" y="11"/>
                    <a:pt x="29" y="12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6"/>
                    <a:pt x="27" y="16"/>
                  </a:cubicBezTo>
                  <a:cubicBezTo>
                    <a:pt x="27" y="12"/>
                    <a:pt x="24" y="11"/>
                    <a:pt x="22" y="13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8" y="8"/>
                    <a:pt x="13" y="8"/>
                    <a:pt x="10" y="12"/>
                  </a:cubicBezTo>
                  <a:cubicBezTo>
                    <a:pt x="6" y="11"/>
                    <a:pt x="2" y="13"/>
                    <a:pt x="1" y="18"/>
                  </a:cubicBezTo>
                  <a:cubicBezTo>
                    <a:pt x="0" y="33"/>
                    <a:pt x="3" y="47"/>
                    <a:pt x="14" y="56"/>
                  </a:cubicBezTo>
                  <a:cubicBezTo>
                    <a:pt x="17" y="62"/>
                    <a:pt x="22" y="67"/>
                    <a:pt x="30" y="70"/>
                  </a:cubicBezTo>
                  <a:cubicBezTo>
                    <a:pt x="32" y="71"/>
                    <a:pt x="34" y="70"/>
                    <a:pt x="36" y="69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8" y="71"/>
                    <a:pt x="41" y="71"/>
                    <a:pt x="43" y="69"/>
                  </a:cubicBezTo>
                  <a:cubicBezTo>
                    <a:pt x="46" y="72"/>
                    <a:pt x="50" y="71"/>
                    <a:pt x="53" y="69"/>
                  </a:cubicBezTo>
                  <a:cubicBezTo>
                    <a:pt x="61" y="62"/>
                    <a:pt x="66" y="52"/>
                    <a:pt x="68" y="42"/>
                  </a:cubicBezTo>
                  <a:cubicBezTo>
                    <a:pt x="71" y="40"/>
                    <a:pt x="73" y="37"/>
                    <a:pt x="73" y="34"/>
                  </a:cubicBezTo>
                  <a:cubicBezTo>
                    <a:pt x="74" y="32"/>
                    <a:pt x="73" y="30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4" y="26"/>
                    <a:pt x="75" y="23"/>
                    <a:pt x="75" y="21"/>
                  </a:cubicBezTo>
                  <a:close/>
                  <a:moveTo>
                    <a:pt x="55" y="23"/>
                  </a:moveTo>
                  <a:cubicBezTo>
                    <a:pt x="55" y="22"/>
                    <a:pt x="55" y="22"/>
                    <a:pt x="55" y="22"/>
                  </a:cubicBezTo>
                  <a:cubicBezTo>
                    <a:pt x="53" y="19"/>
                    <a:pt x="51" y="17"/>
                    <a:pt x="48" y="17"/>
                  </a:cubicBezTo>
                  <a:cubicBezTo>
                    <a:pt x="49" y="16"/>
                    <a:pt x="50" y="16"/>
                    <a:pt x="52" y="16"/>
                  </a:cubicBezTo>
                  <a:cubicBezTo>
                    <a:pt x="56" y="15"/>
                    <a:pt x="61" y="16"/>
                    <a:pt x="66" y="17"/>
                  </a:cubicBezTo>
                  <a:cubicBezTo>
                    <a:pt x="66" y="18"/>
                    <a:pt x="65" y="19"/>
                    <a:pt x="65" y="20"/>
                  </a:cubicBezTo>
                  <a:cubicBezTo>
                    <a:pt x="62" y="18"/>
                    <a:pt x="57" y="19"/>
                    <a:pt x="55" y="23"/>
                  </a:cubicBezTo>
                  <a:close/>
                </a:path>
              </a:pathLst>
            </a:custGeom>
            <a:solidFill>
              <a:srgbClr val="E580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118">
              <a:extLst>
                <a:ext uri="{FF2B5EF4-FFF2-40B4-BE49-F238E27FC236}">
                  <a16:creationId xmlns:a16="http://schemas.microsoft.com/office/drawing/2014/main" id="{7BAA2D91-5130-4F2F-97E6-8BA59D3B96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01876" y="4316535"/>
              <a:ext cx="1826037" cy="1740961"/>
            </a:xfrm>
            <a:custGeom>
              <a:avLst/>
              <a:gdLst>
                <a:gd name="T0" fmla="*/ 256 w 372"/>
                <a:gd name="T1" fmla="*/ 37 h 354"/>
                <a:gd name="T2" fmla="*/ 123 w 372"/>
                <a:gd name="T3" fmla="*/ 21 h 354"/>
                <a:gd name="T4" fmla="*/ 17 w 372"/>
                <a:gd name="T5" fmla="*/ 149 h 354"/>
                <a:gd name="T6" fmla="*/ 66 w 372"/>
                <a:gd name="T7" fmla="*/ 301 h 354"/>
                <a:gd name="T8" fmla="*/ 249 w 372"/>
                <a:gd name="T9" fmla="*/ 333 h 354"/>
                <a:gd name="T10" fmla="*/ 369 w 372"/>
                <a:gd name="T11" fmla="*/ 167 h 354"/>
                <a:gd name="T12" fmla="*/ 256 w 372"/>
                <a:gd name="T13" fmla="*/ 37 h 354"/>
                <a:gd name="T14" fmla="*/ 302 w 372"/>
                <a:gd name="T15" fmla="*/ 275 h 354"/>
                <a:gd name="T16" fmla="*/ 141 w 372"/>
                <a:gd name="T17" fmla="*/ 316 h 354"/>
                <a:gd name="T18" fmla="*/ 30 w 372"/>
                <a:gd name="T19" fmla="*/ 175 h 354"/>
                <a:gd name="T20" fmla="*/ 116 w 372"/>
                <a:gd name="T21" fmla="*/ 42 h 354"/>
                <a:gd name="T22" fmla="*/ 239 w 372"/>
                <a:gd name="T23" fmla="*/ 38 h 354"/>
                <a:gd name="T24" fmla="*/ 237 w 372"/>
                <a:gd name="T25" fmla="*/ 38 h 354"/>
                <a:gd name="T26" fmla="*/ 235 w 372"/>
                <a:gd name="T27" fmla="*/ 54 h 354"/>
                <a:gd name="T28" fmla="*/ 268 w 372"/>
                <a:gd name="T29" fmla="*/ 59 h 354"/>
                <a:gd name="T30" fmla="*/ 270 w 372"/>
                <a:gd name="T31" fmla="*/ 61 h 354"/>
                <a:gd name="T32" fmla="*/ 276 w 372"/>
                <a:gd name="T33" fmla="*/ 61 h 354"/>
                <a:gd name="T34" fmla="*/ 312 w 372"/>
                <a:gd name="T35" fmla="*/ 79 h 354"/>
                <a:gd name="T36" fmla="*/ 346 w 372"/>
                <a:gd name="T37" fmla="*/ 136 h 354"/>
                <a:gd name="T38" fmla="*/ 302 w 372"/>
                <a:gd name="T39" fmla="*/ 275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2" h="354">
                  <a:moveTo>
                    <a:pt x="256" y="37"/>
                  </a:moveTo>
                  <a:cubicBezTo>
                    <a:pt x="218" y="8"/>
                    <a:pt x="170" y="0"/>
                    <a:pt x="123" y="21"/>
                  </a:cubicBezTo>
                  <a:cubicBezTo>
                    <a:pt x="71" y="44"/>
                    <a:pt x="32" y="95"/>
                    <a:pt x="17" y="149"/>
                  </a:cubicBezTo>
                  <a:cubicBezTo>
                    <a:pt x="0" y="207"/>
                    <a:pt x="19" y="264"/>
                    <a:pt x="66" y="301"/>
                  </a:cubicBezTo>
                  <a:cubicBezTo>
                    <a:pt x="116" y="339"/>
                    <a:pt x="189" y="354"/>
                    <a:pt x="249" y="333"/>
                  </a:cubicBezTo>
                  <a:cubicBezTo>
                    <a:pt x="318" y="309"/>
                    <a:pt x="365" y="239"/>
                    <a:pt x="369" y="167"/>
                  </a:cubicBezTo>
                  <a:cubicBezTo>
                    <a:pt x="372" y="99"/>
                    <a:pt x="323" y="39"/>
                    <a:pt x="256" y="37"/>
                  </a:cubicBezTo>
                  <a:close/>
                  <a:moveTo>
                    <a:pt x="302" y="275"/>
                  </a:moveTo>
                  <a:cubicBezTo>
                    <a:pt x="260" y="320"/>
                    <a:pt x="199" y="332"/>
                    <a:pt x="141" y="316"/>
                  </a:cubicBezTo>
                  <a:cubicBezTo>
                    <a:pt x="75" y="296"/>
                    <a:pt x="23" y="248"/>
                    <a:pt x="30" y="175"/>
                  </a:cubicBezTo>
                  <a:cubicBezTo>
                    <a:pt x="35" y="122"/>
                    <a:pt x="72" y="71"/>
                    <a:pt x="116" y="42"/>
                  </a:cubicBezTo>
                  <a:cubicBezTo>
                    <a:pt x="157" y="17"/>
                    <a:pt x="201" y="17"/>
                    <a:pt x="239" y="38"/>
                  </a:cubicBezTo>
                  <a:cubicBezTo>
                    <a:pt x="238" y="38"/>
                    <a:pt x="238" y="38"/>
                    <a:pt x="237" y="38"/>
                  </a:cubicBezTo>
                  <a:cubicBezTo>
                    <a:pt x="229" y="39"/>
                    <a:pt x="225" y="52"/>
                    <a:pt x="235" y="54"/>
                  </a:cubicBezTo>
                  <a:cubicBezTo>
                    <a:pt x="246" y="55"/>
                    <a:pt x="257" y="57"/>
                    <a:pt x="268" y="59"/>
                  </a:cubicBezTo>
                  <a:cubicBezTo>
                    <a:pt x="269" y="60"/>
                    <a:pt x="269" y="61"/>
                    <a:pt x="270" y="61"/>
                  </a:cubicBezTo>
                  <a:cubicBezTo>
                    <a:pt x="272" y="63"/>
                    <a:pt x="274" y="63"/>
                    <a:pt x="276" y="61"/>
                  </a:cubicBezTo>
                  <a:cubicBezTo>
                    <a:pt x="289" y="65"/>
                    <a:pt x="301" y="70"/>
                    <a:pt x="312" y="79"/>
                  </a:cubicBezTo>
                  <a:cubicBezTo>
                    <a:pt x="331" y="93"/>
                    <a:pt x="341" y="113"/>
                    <a:pt x="346" y="136"/>
                  </a:cubicBezTo>
                  <a:cubicBezTo>
                    <a:pt x="356" y="185"/>
                    <a:pt x="335" y="239"/>
                    <a:pt x="302" y="275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119">
              <a:extLst>
                <a:ext uri="{FF2B5EF4-FFF2-40B4-BE49-F238E27FC236}">
                  <a16:creationId xmlns:a16="http://schemas.microsoft.com/office/drawing/2014/main" id="{9BFA10D4-A365-486B-93C4-BDEEBEB94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69158" y="5078076"/>
              <a:ext cx="1006396" cy="688914"/>
            </a:xfrm>
            <a:custGeom>
              <a:avLst/>
              <a:gdLst>
                <a:gd name="T0" fmla="*/ 193 w 205"/>
                <a:gd name="T1" fmla="*/ 4 h 140"/>
                <a:gd name="T2" fmla="*/ 163 w 205"/>
                <a:gd name="T3" fmla="*/ 36 h 140"/>
                <a:gd name="T4" fmla="*/ 150 w 205"/>
                <a:gd name="T5" fmla="*/ 43 h 140"/>
                <a:gd name="T6" fmla="*/ 144 w 205"/>
                <a:gd name="T7" fmla="*/ 45 h 140"/>
                <a:gd name="T8" fmla="*/ 110 w 205"/>
                <a:gd name="T9" fmla="*/ 52 h 140"/>
                <a:gd name="T10" fmla="*/ 12 w 205"/>
                <a:gd name="T11" fmla="*/ 19 h 140"/>
                <a:gd name="T12" fmla="*/ 3 w 205"/>
                <a:gd name="T13" fmla="*/ 26 h 140"/>
                <a:gd name="T14" fmla="*/ 64 w 205"/>
                <a:gd name="T15" fmla="*/ 65 h 140"/>
                <a:gd name="T16" fmla="*/ 114 w 205"/>
                <a:gd name="T17" fmla="*/ 139 h 140"/>
                <a:gd name="T18" fmla="*/ 158 w 205"/>
                <a:gd name="T19" fmla="*/ 58 h 140"/>
                <a:gd name="T20" fmla="*/ 172 w 205"/>
                <a:gd name="T21" fmla="*/ 51 h 140"/>
                <a:gd name="T22" fmla="*/ 205 w 205"/>
                <a:gd name="T23" fmla="*/ 9 h 140"/>
                <a:gd name="T24" fmla="*/ 193 w 205"/>
                <a:gd name="T25" fmla="*/ 4 h 140"/>
                <a:gd name="T26" fmla="*/ 115 w 205"/>
                <a:gd name="T27" fmla="*/ 123 h 140"/>
                <a:gd name="T28" fmla="*/ 73 w 205"/>
                <a:gd name="T29" fmla="*/ 67 h 140"/>
                <a:gd name="T30" fmla="*/ 108 w 205"/>
                <a:gd name="T31" fmla="*/ 69 h 140"/>
                <a:gd name="T32" fmla="*/ 106 w 205"/>
                <a:gd name="T33" fmla="*/ 105 h 140"/>
                <a:gd name="T34" fmla="*/ 114 w 205"/>
                <a:gd name="T35" fmla="*/ 105 h 140"/>
                <a:gd name="T36" fmla="*/ 112 w 205"/>
                <a:gd name="T37" fmla="*/ 69 h 140"/>
                <a:gd name="T38" fmla="*/ 142 w 205"/>
                <a:gd name="T39" fmla="*/ 64 h 140"/>
                <a:gd name="T40" fmla="*/ 115 w 205"/>
                <a:gd name="T41" fmla="*/ 12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5" h="140">
                  <a:moveTo>
                    <a:pt x="193" y="4"/>
                  </a:moveTo>
                  <a:cubicBezTo>
                    <a:pt x="182" y="14"/>
                    <a:pt x="177" y="28"/>
                    <a:pt x="163" y="36"/>
                  </a:cubicBezTo>
                  <a:cubicBezTo>
                    <a:pt x="159" y="39"/>
                    <a:pt x="155" y="41"/>
                    <a:pt x="150" y="43"/>
                  </a:cubicBezTo>
                  <a:cubicBezTo>
                    <a:pt x="148" y="43"/>
                    <a:pt x="146" y="44"/>
                    <a:pt x="144" y="45"/>
                  </a:cubicBezTo>
                  <a:cubicBezTo>
                    <a:pt x="133" y="49"/>
                    <a:pt x="122" y="51"/>
                    <a:pt x="110" y="52"/>
                  </a:cubicBezTo>
                  <a:cubicBezTo>
                    <a:pt x="76" y="54"/>
                    <a:pt x="37" y="44"/>
                    <a:pt x="12" y="19"/>
                  </a:cubicBezTo>
                  <a:cubicBezTo>
                    <a:pt x="8" y="15"/>
                    <a:pt x="0" y="20"/>
                    <a:pt x="3" y="26"/>
                  </a:cubicBezTo>
                  <a:cubicBezTo>
                    <a:pt x="17" y="47"/>
                    <a:pt x="40" y="59"/>
                    <a:pt x="64" y="65"/>
                  </a:cubicBezTo>
                  <a:cubicBezTo>
                    <a:pt x="61" y="97"/>
                    <a:pt x="75" y="140"/>
                    <a:pt x="114" y="139"/>
                  </a:cubicBezTo>
                  <a:cubicBezTo>
                    <a:pt x="152" y="137"/>
                    <a:pt x="158" y="89"/>
                    <a:pt x="158" y="58"/>
                  </a:cubicBezTo>
                  <a:cubicBezTo>
                    <a:pt x="163" y="56"/>
                    <a:pt x="167" y="54"/>
                    <a:pt x="172" y="51"/>
                  </a:cubicBezTo>
                  <a:cubicBezTo>
                    <a:pt x="185" y="43"/>
                    <a:pt x="205" y="26"/>
                    <a:pt x="205" y="9"/>
                  </a:cubicBezTo>
                  <a:cubicBezTo>
                    <a:pt x="205" y="3"/>
                    <a:pt x="198" y="0"/>
                    <a:pt x="193" y="4"/>
                  </a:cubicBezTo>
                  <a:close/>
                  <a:moveTo>
                    <a:pt x="115" y="123"/>
                  </a:moveTo>
                  <a:cubicBezTo>
                    <a:pt x="87" y="130"/>
                    <a:pt x="77" y="90"/>
                    <a:pt x="73" y="67"/>
                  </a:cubicBezTo>
                  <a:cubicBezTo>
                    <a:pt x="85" y="68"/>
                    <a:pt x="97" y="69"/>
                    <a:pt x="108" y="69"/>
                  </a:cubicBezTo>
                  <a:cubicBezTo>
                    <a:pt x="107" y="81"/>
                    <a:pt x="106" y="93"/>
                    <a:pt x="106" y="105"/>
                  </a:cubicBezTo>
                  <a:cubicBezTo>
                    <a:pt x="106" y="110"/>
                    <a:pt x="114" y="110"/>
                    <a:pt x="114" y="105"/>
                  </a:cubicBezTo>
                  <a:cubicBezTo>
                    <a:pt x="115" y="93"/>
                    <a:pt x="113" y="81"/>
                    <a:pt x="112" y="69"/>
                  </a:cubicBezTo>
                  <a:cubicBezTo>
                    <a:pt x="122" y="68"/>
                    <a:pt x="132" y="67"/>
                    <a:pt x="142" y="64"/>
                  </a:cubicBezTo>
                  <a:cubicBezTo>
                    <a:pt x="141" y="87"/>
                    <a:pt x="138" y="117"/>
                    <a:pt x="115" y="123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120">
              <a:extLst>
                <a:ext uri="{FF2B5EF4-FFF2-40B4-BE49-F238E27FC236}">
                  <a16:creationId xmlns:a16="http://schemas.microsoft.com/office/drawing/2014/main" id="{777C6CB8-140C-4E7C-8276-BA554A6A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1961" y="4995074"/>
              <a:ext cx="83002" cy="107902"/>
            </a:xfrm>
            <a:custGeom>
              <a:avLst/>
              <a:gdLst>
                <a:gd name="T0" fmla="*/ 17 w 17"/>
                <a:gd name="T1" fmla="*/ 5 h 22"/>
                <a:gd name="T2" fmla="*/ 14 w 17"/>
                <a:gd name="T3" fmla="*/ 2 h 22"/>
                <a:gd name="T4" fmla="*/ 12 w 17"/>
                <a:gd name="T5" fmla="*/ 1 h 22"/>
                <a:gd name="T6" fmla="*/ 8 w 17"/>
                <a:gd name="T7" fmla="*/ 0 h 22"/>
                <a:gd name="T8" fmla="*/ 7 w 17"/>
                <a:gd name="T9" fmla="*/ 1 h 22"/>
                <a:gd name="T10" fmla="*/ 5 w 17"/>
                <a:gd name="T11" fmla="*/ 1 h 22"/>
                <a:gd name="T12" fmla="*/ 1 w 17"/>
                <a:gd name="T13" fmla="*/ 4 h 22"/>
                <a:gd name="T14" fmla="*/ 0 w 17"/>
                <a:gd name="T15" fmla="*/ 12 h 22"/>
                <a:gd name="T16" fmla="*/ 2 w 17"/>
                <a:gd name="T17" fmla="*/ 19 h 22"/>
                <a:gd name="T18" fmla="*/ 4 w 17"/>
                <a:gd name="T19" fmla="*/ 21 h 22"/>
                <a:gd name="T20" fmla="*/ 7 w 17"/>
                <a:gd name="T21" fmla="*/ 22 h 22"/>
                <a:gd name="T22" fmla="*/ 10 w 17"/>
                <a:gd name="T23" fmla="*/ 21 h 22"/>
                <a:gd name="T24" fmla="*/ 13 w 17"/>
                <a:gd name="T25" fmla="*/ 19 h 22"/>
                <a:gd name="T26" fmla="*/ 14 w 17"/>
                <a:gd name="T27" fmla="*/ 17 h 22"/>
                <a:gd name="T28" fmla="*/ 16 w 17"/>
                <a:gd name="T29" fmla="*/ 13 h 22"/>
                <a:gd name="T30" fmla="*/ 17 w 17"/>
                <a:gd name="T31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" h="22">
                  <a:moveTo>
                    <a:pt x="17" y="5"/>
                  </a:moveTo>
                  <a:cubicBezTo>
                    <a:pt x="17" y="4"/>
                    <a:pt x="15" y="2"/>
                    <a:pt x="14" y="2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1" y="0"/>
                    <a:pt x="10" y="0"/>
                    <a:pt x="8" y="0"/>
                  </a:cubicBezTo>
                  <a:cubicBezTo>
                    <a:pt x="8" y="0"/>
                    <a:pt x="7" y="1"/>
                    <a:pt x="7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3" y="2"/>
                    <a:pt x="2" y="3"/>
                    <a:pt x="1" y="4"/>
                  </a:cubicBezTo>
                  <a:cubicBezTo>
                    <a:pt x="0" y="7"/>
                    <a:pt x="0" y="9"/>
                    <a:pt x="0" y="12"/>
                  </a:cubicBezTo>
                  <a:cubicBezTo>
                    <a:pt x="0" y="14"/>
                    <a:pt x="0" y="17"/>
                    <a:pt x="2" y="19"/>
                  </a:cubicBezTo>
                  <a:cubicBezTo>
                    <a:pt x="2" y="20"/>
                    <a:pt x="3" y="21"/>
                    <a:pt x="4" y="21"/>
                  </a:cubicBezTo>
                  <a:cubicBezTo>
                    <a:pt x="5" y="21"/>
                    <a:pt x="6" y="22"/>
                    <a:pt x="7" y="22"/>
                  </a:cubicBezTo>
                  <a:cubicBezTo>
                    <a:pt x="8" y="22"/>
                    <a:pt x="9" y="21"/>
                    <a:pt x="10" y="21"/>
                  </a:cubicBezTo>
                  <a:cubicBezTo>
                    <a:pt x="12" y="20"/>
                    <a:pt x="13" y="20"/>
                    <a:pt x="13" y="19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4"/>
                    <a:pt x="16" y="13"/>
                  </a:cubicBezTo>
                  <a:cubicBezTo>
                    <a:pt x="17" y="10"/>
                    <a:pt x="17" y="8"/>
                    <a:pt x="17" y="5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121">
              <a:extLst>
                <a:ext uri="{FF2B5EF4-FFF2-40B4-BE49-F238E27FC236}">
                  <a16:creationId xmlns:a16="http://schemas.microsoft.com/office/drawing/2014/main" id="{1B1B7BF0-21A1-45A5-8888-96C02039B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6947" y="4872646"/>
              <a:ext cx="265605" cy="215804"/>
            </a:xfrm>
            <a:custGeom>
              <a:avLst/>
              <a:gdLst>
                <a:gd name="T0" fmla="*/ 52 w 54"/>
                <a:gd name="T1" fmla="*/ 33 h 44"/>
                <a:gd name="T2" fmla="*/ 34 w 54"/>
                <a:gd name="T3" fmla="*/ 26 h 44"/>
                <a:gd name="T4" fmla="*/ 20 w 54"/>
                <a:gd name="T5" fmla="*/ 25 h 44"/>
                <a:gd name="T6" fmla="*/ 44 w 54"/>
                <a:gd name="T7" fmla="*/ 9 h 44"/>
                <a:gd name="T8" fmla="*/ 41 w 54"/>
                <a:gd name="T9" fmla="*/ 1 h 44"/>
                <a:gd name="T10" fmla="*/ 2 w 54"/>
                <a:gd name="T11" fmla="*/ 28 h 44"/>
                <a:gd name="T12" fmla="*/ 8 w 54"/>
                <a:gd name="T13" fmla="*/ 38 h 44"/>
                <a:gd name="T14" fmla="*/ 30 w 54"/>
                <a:gd name="T15" fmla="*/ 40 h 44"/>
                <a:gd name="T16" fmla="*/ 49 w 54"/>
                <a:gd name="T17" fmla="*/ 42 h 44"/>
                <a:gd name="T18" fmla="*/ 52 w 54"/>
                <a:gd name="T19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44">
                  <a:moveTo>
                    <a:pt x="52" y="33"/>
                  </a:moveTo>
                  <a:cubicBezTo>
                    <a:pt x="48" y="28"/>
                    <a:pt x="40" y="27"/>
                    <a:pt x="34" y="26"/>
                  </a:cubicBezTo>
                  <a:cubicBezTo>
                    <a:pt x="29" y="25"/>
                    <a:pt x="25" y="25"/>
                    <a:pt x="20" y="25"/>
                  </a:cubicBezTo>
                  <a:cubicBezTo>
                    <a:pt x="26" y="17"/>
                    <a:pt x="35" y="12"/>
                    <a:pt x="44" y="9"/>
                  </a:cubicBezTo>
                  <a:cubicBezTo>
                    <a:pt x="49" y="7"/>
                    <a:pt x="45" y="0"/>
                    <a:pt x="41" y="1"/>
                  </a:cubicBezTo>
                  <a:cubicBezTo>
                    <a:pt x="25" y="4"/>
                    <a:pt x="10" y="12"/>
                    <a:pt x="2" y="28"/>
                  </a:cubicBezTo>
                  <a:cubicBezTo>
                    <a:pt x="0" y="32"/>
                    <a:pt x="3" y="37"/>
                    <a:pt x="8" y="38"/>
                  </a:cubicBezTo>
                  <a:cubicBezTo>
                    <a:pt x="15" y="38"/>
                    <a:pt x="23" y="39"/>
                    <a:pt x="30" y="40"/>
                  </a:cubicBezTo>
                  <a:cubicBezTo>
                    <a:pt x="36" y="41"/>
                    <a:pt x="43" y="44"/>
                    <a:pt x="49" y="42"/>
                  </a:cubicBezTo>
                  <a:cubicBezTo>
                    <a:pt x="54" y="41"/>
                    <a:pt x="54" y="36"/>
                    <a:pt x="52" y="33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5" name="Rectangle 16">
            <a:extLst>
              <a:ext uri="{FF2B5EF4-FFF2-40B4-BE49-F238E27FC236}">
                <a16:creationId xmlns:a16="http://schemas.microsoft.com/office/drawing/2014/main" id="{32300300-7D02-4C83-80FF-1385AC765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7776" y="1636207"/>
            <a:ext cx="967522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800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Bài 4: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Trên tuyến đường sắt Thống Nhất, quãng đường từ Hà Nội đến Đà </a:t>
            </a:r>
            <a:r>
              <a:rPr lang="en-US" altLang="en-US" sz="2800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Nẵng</a:t>
            </a:r>
            <a:r>
              <a:rPr lang="en-US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 dài 791km, quãng đường từ Đà </a:t>
            </a:r>
            <a:r>
              <a:rPr lang="en-US" altLang="en-US" sz="2800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Nẵng</a:t>
            </a:r>
            <a:r>
              <a:rPr lang="en-US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 đến Thành phố Hồ Chí Minh dài hơn quãng đường đó 144km. Hỏi: 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Đường sắt từ Đà </a:t>
            </a:r>
            <a:r>
              <a:rPr lang="en-US" altLang="en-US" sz="2800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Nẵng</a:t>
            </a:r>
            <a:r>
              <a:rPr lang="en-US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 đến Thành phố Hồ Chí Minh dài bao nhiêu ki-lô-mét ? 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sz="28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Đường sắt từ Hà Nội đến Thành phố Hồ Chí Minh dài bao nhiêu ki-lô-mét ? </a:t>
            </a:r>
          </a:p>
        </p:txBody>
      </p:sp>
    </p:spTree>
    <p:extLst>
      <p:ext uri="{BB962C8B-B14F-4D97-AF65-F5344CB8AC3E}">
        <p14:creationId xmlns:p14="http://schemas.microsoft.com/office/powerpoint/2010/main" val="274870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00A2ADB-0C87-4544-8DC8-002E9A966A74}"/>
              </a:ext>
            </a:extLst>
          </p:cNvPr>
          <p:cNvGrpSpPr/>
          <p:nvPr/>
        </p:nvGrpSpPr>
        <p:grpSpPr>
          <a:xfrm>
            <a:off x="333828" y="146058"/>
            <a:ext cx="1665347" cy="2540757"/>
            <a:chOff x="8683894" y="705760"/>
            <a:chExt cx="1389852" cy="2120445"/>
          </a:xfrm>
        </p:grpSpPr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FBB8EB33-CFA4-4D8C-81A6-5DCAE4F5D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7344" y="1109187"/>
              <a:ext cx="1146319" cy="1618623"/>
            </a:xfrm>
            <a:custGeom>
              <a:avLst/>
              <a:gdLst>
                <a:gd name="T0" fmla="*/ 196 w 197"/>
                <a:gd name="T1" fmla="*/ 116 h 278"/>
                <a:gd name="T2" fmla="*/ 183 w 197"/>
                <a:gd name="T3" fmla="*/ 67 h 278"/>
                <a:gd name="T4" fmla="*/ 94 w 197"/>
                <a:gd name="T5" fmla="*/ 20 h 278"/>
                <a:gd name="T6" fmla="*/ 20 w 197"/>
                <a:gd name="T7" fmla="*/ 75 h 278"/>
                <a:gd name="T8" fmla="*/ 19 w 197"/>
                <a:gd name="T9" fmla="*/ 78 h 278"/>
                <a:gd name="T10" fmla="*/ 9 w 197"/>
                <a:gd name="T11" fmla="*/ 108 h 278"/>
                <a:gd name="T12" fmla="*/ 15 w 197"/>
                <a:gd name="T13" fmla="*/ 172 h 278"/>
                <a:gd name="T14" fmla="*/ 27 w 197"/>
                <a:gd name="T15" fmla="*/ 207 h 278"/>
                <a:gd name="T16" fmla="*/ 33 w 197"/>
                <a:gd name="T17" fmla="*/ 238 h 278"/>
                <a:gd name="T18" fmla="*/ 32 w 197"/>
                <a:gd name="T19" fmla="*/ 239 h 278"/>
                <a:gd name="T20" fmla="*/ 32 w 197"/>
                <a:gd name="T21" fmla="*/ 243 h 278"/>
                <a:gd name="T22" fmla="*/ 32 w 197"/>
                <a:gd name="T23" fmla="*/ 257 h 278"/>
                <a:gd name="T24" fmla="*/ 35 w 197"/>
                <a:gd name="T25" fmla="*/ 263 h 278"/>
                <a:gd name="T26" fmla="*/ 56 w 197"/>
                <a:gd name="T27" fmla="*/ 266 h 278"/>
                <a:gd name="T28" fmla="*/ 71 w 197"/>
                <a:gd name="T29" fmla="*/ 270 h 278"/>
                <a:gd name="T30" fmla="*/ 78 w 197"/>
                <a:gd name="T31" fmla="*/ 273 h 278"/>
                <a:gd name="T32" fmla="*/ 88 w 197"/>
                <a:gd name="T33" fmla="*/ 276 h 278"/>
                <a:gd name="T34" fmla="*/ 100 w 197"/>
                <a:gd name="T35" fmla="*/ 271 h 278"/>
                <a:gd name="T36" fmla="*/ 109 w 197"/>
                <a:gd name="T37" fmla="*/ 266 h 278"/>
                <a:gd name="T38" fmla="*/ 138 w 197"/>
                <a:gd name="T39" fmla="*/ 218 h 278"/>
                <a:gd name="T40" fmla="*/ 139 w 197"/>
                <a:gd name="T41" fmla="*/ 216 h 278"/>
                <a:gd name="T42" fmla="*/ 140 w 197"/>
                <a:gd name="T43" fmla="*/ 214 h 278"/>
                <a:gd name="T44" fmla="*/ 186 w 197"/>
                <a:gd name="T45" fmla="*/ 171 h 278"/>
                <a:gd name="T46" fmla="*/ 190 w 197"/>
                <a:gd name="T47" fmla="*/ 155 h 278"/>
                <a:gd name="T48" fmla="*/ 196 w 197"/>
                <a:gd name="T49" fmla="*/ 135 h 278"/>
                <a:gd name="T50" fmla="*/ 196 w 197"/>
                <a:gd name="T51" fmla="*/ 116 h 278"/>
                <a:gd name="T52" fmla="*/ 133 w 197"/>
                <a:gd name="T53" fmla="*/ 184 h 278"/>
                <a:gd name="T54" fmla="*/ 134 w 197"/>
                <a:gd name="T55" fmla="*/ 182 h 278"/>
                <a:gd name="T56" fmla="*/ 144 w 197"/>
                <a:gd name="T57" fmla="*/ 175 h 278"/>
                <a:gd name="T58" fmla="*/ 135 w 197"/>
                <a:gd name="T59" fmla="*/ 184 h 278"/>
                <a:gd name="T60" fmla="*/ 133 w 197"/>
                <a:gd name="T61" fmla="*/ 18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" h="278">
                  <a:moveTo>
                    <a:pt x="196" y="116"/>
                  </a:moveTo>
                  <a:cubicBezTo>
                    <a:pt x="197" y="100"/>
                    <a:pt x="193" y="83"/>
                    <a:pt x="183" y="67"/>
                  </a:cubicBezTo>
                  <a:cubicBezTo>
                    <a:pt x="167" y="39"/>
                    <a:pt x="128" y="0"/>
                    <a:pt x="94" y="20"/>
                  </a:cubicBezTo>
                  <a:cubicBezTo>
                    <a:pt x="62" y="19"/>
                    <a:pt x="32" y="46"/>
                    <a:pt x="20" y="75"/>
                  </a:cubicBezTo>
                  <a:cubicBezTo>
                    <a:pt x="20" y="76"/>
                    <a:pt x="19" y="77"/>
                    <a:pt x="19" y="78"/>
                  </a:cubicBezTo>
                  <a:cubicBezTo>
                    <a:pt x="14" y="87"/>
                    <a:pt x="10" y="98"/>
                    <a:pt x="9" y="108"/>
                  </a:cubicBezTo>
                  <a:cubicBezTo>
                    <a:pt x="0" y="125"/>
                    <a:pt x="5" y="149"/>
                    <a:pt x="15" y="172"/>
                  </a:cubicBezTo>
                  <a:cubicBezTo>
                    <a:pt x="17" y="184"/>
                    <a:pt x="21" y="196"/>
                    <a:pt x="27" y="207"/>
                  </a:cubicBezTo>
                  <a:cubicBezTo>
                    <a:pt x="27" y="218"/>
                    <a:pt x="28" y="229"/>
                    <a:pt x="33" y="238"/>
                  </a:cubicBezTo>
                  <a:cubicBezTo>
                    <a:pt x="32" y="239"/>
                    <a:pt x="32" y="239"/>
                    <a:pt x="32" y="239"/>
                  </a:cubicBezTo>
                  <a:cubicBezTo>
                    <a:pt x="32" y="240"/>
                    <a:pt x="32" y="242"/>
                    <a:pt x="32" y="243"/>
                  </a:cubicBezTo>
                  <a:cubicBezTo>
                    <a:pt x="29" y="247"/>
                    <a:pt x="29" y="253"/>
                    <a:pt x="32" y="257"/>
                  </a:cubicBezTo>
                  <a:cubicBezTo>
                    <a:pt x="33" y="259"/>
                    <a:pt x="34" y="261"/>
                    <a:pt x="35" y="263"/>
                  </a:cubicBezTo>
                  <a:cubicBezTo>
                    <a:pt x="39" y="273"/>
                    <a:pt x="52" y="272"/>
                    <a:pt x="56" y="266"/>
                  </a:cubicBezTo>
                  <a:cubicBezTo>
                    <a:pt x="61" y="267"/>
                    <a:pt x="66" y="268"/>
                    <a:pt x="71" y="270"/>
                  </a:cubicBezTo>
                  <a:cubicBezTo>
                    <a:pt x="72" y="272"/>
                    <a:pt x="75" y="273"/>
                    <a:pt x="78" y="273"/>
                  </a:cubicBezTo>
                  <a:cubicBezTo>
                    <a:pt x="81" y="274"/>
                    <a:pt x="85" y="275"/>
                    <a:pt x="88" y="276"/>
                  </a:cubicBezTo>
                  <a:cubicBezTo>
                    <a:pt x="93" y="278"/>
                    <a:pt x="98" y="275"/>
                    <a:pt x="100" y="271"/>
                  </a:cubicBezTo>
                  <a:cubicBezTo>
                    <a:pt x="103" y="271"/>
                    <a:pt x="106" y="269"/>
                    <a:pt x="109" y="266"/>
                  </a:cubicBezTo>
                  <a:cubicBezTo>
                    <a:pt x="119" y="250"/>
                    <a:pt x="130" y="235"/>
                    <a:pt x="138" y="218"/>
                  </a:cubicBezTo>
                  <a:cubicBezTo>
                    <a:pt x="138" y="217"/>
                    <a:pt x="139" y="216"/>
                    <a:pt x="139" y="216"/>
                  </a:cubicBezTo>
                  <a:cubicBezTo>
                    <a:pt x="139" y="215"/>
                    <a:pt x="140" y="215"/>
                    <a:pt x="140" y="214"/>
                  </a:cubicBezTo>
                  <a:cubicBezTo>
                    <a:pt x="160" y="208"/>
                    <a:pt x="177" y="194"/>
                    <a:pt x="186" y="171"/>
                  </a:cubicBezTo>
                  <a:cubicBezTo>
                    <a:pt x="188" y="166"/>
                    <a:pt x="189" y="161"/>
                    <a:pt x="190" y="155"/>
                  </a:cubicBezTo>
                  <a:cubicBezTo>
                    <a:pt x="193" y="149"/>
                    <a:pt x="195" y="142"/>
                    <a:pt x="196" y="135"/>
                  </a:cubicBezTo>
                  <a:cubicBezTo>
                    <a:pt x="196" y="129"/>
                    <a:pt x="196" y="122"/>
                    <a:pt x="196" y="116"/>
                  </a:cubicBezTo>
                  <a:close/>
                  <a:moveTo>
                    <a:pt x="133" y="184"/>
                  </a:moveTo>
                  <a:cubicBezTo>
                    <a:pt x="133" y="183"/>
                    <a:pt x="133" y="183"/>
                    <a:pt x="134" y="182"/>
                  </a:cubicBezTo>
                  <a:cubicBezTo>
                    <a:pt x="137" y="180"/>
                    <a:pt x="140" y="177"/>
                    <a:pt x="144" y="175"/>
                  </a:cubicBezTo>
                  <a:cubicBezTo>
                    <a:pt x="141" y="178"/>
                    <a:pt x="138" y="181"/>
                    <a:pt x="135" y="184"/>
                  </a:cubicBezTo>
                  <a:cubicBezTo>
                    <a:pt x="134" y="184"/>
                    <a:pt x="133" y="184"/>
                    <a:pt x="133" y="184"/>
                  </a:cubicBezTo>
                  <a:close/>
                </a:path>
              </a:pathLst>
            </a:custGeom>
            <a:solidFill>
              <a:srgbClr val="F9E7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C643344B-A5B2-4065-85D7-EB85C2AB3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7427" y="1374856"/>
              <a:ext cx="297650" cy="327170"/>
            </a:xfrm>
            <a:custGeom>
              <a:avLst/>
              <a:gdLst>
                <a:gd name="T0" fmla="*/ 43 w 51"/>
                <a:gd name="T1" fmla="*/ 2 h 56"/>
                <a:gd name="T2" fmla="*/ 25 w 51"/>
                <a:gd name="T3" fmla="*/ 16 h 56"/>
                <a:gd name="T4" fmla="*/ 2 w 51"/>
                <a:gd name="T5" fmla="*/ 46 h 56"/>
                <a:gd name="T6" fmla="*/ 8 w 51"/>
                <a:gd name="T7" fmla="*/ 53 h 56"/>
                <a:gd name="T8" fmla="*/ 16 w 51"/>
                <a:gd name="T9" fmla="*/ 54 h 56"/>
                <a:gd name="T10" fmla="*/ 45 w 51"/>
                <a:gd name="T11" fmla="*/ 14 h 56"/>
                <a:gd name="T12" fmla="*/ 44 w 51"/>
                <a:gd name="T13" fmla="*/ 10 h 56"/>
                <a:gd name="T14" fmla="*/ 47 w 51"/>
                <a:gd name="T15" fmla="*/ 8 h 56"/>
                <a:gd name="T16" fmla="*/ 43 w 51"/>
                <a:gd name="T1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6">
                  <a:moveTo>
                    <a:pt x="43" y="2"/>
                  </a:moveTo>
                  <a:cubicBezTo>
                    <a:pt x="36" y="5"/>
                    <a:pt x="30" y="10"/>
                    <a:pt x="25" y="16"/>
                  </a:cubicBezTo>
                  <a:cubicBezTo>
                    <a:pt x="15" y="24"/>
                    <a:pt x="6" y="34"/>
                    <a:pt x="2" y="46"/>
                  </a:cubicBezTo>
                  <a:cubicBezTo>
                    <a:pt x="0" y="51"/>
                    <a:pt x="4" y="53"/>
                    <a:pt x="8" y="53"/>
                  </a:cubicBezTo>
                  <a:cubicBezTo>
                    <a:pt x="10" y="55"/>
                    <a:pt x="14" y="56"/>
                    <a:pt x="16" y="54"/>
                  </a:cubicBezTo>
                  <a:cubicBezTo>
                    <a:pt x="29" y="44"/>
                    <a:pt x="41" y="31"/>
                    <a:pt x="45" y="14"/>
                  </a:cubicBezTo>
                  <a:cubicBezTo>
                    <a:pt x="45" y="13"/>
                    <a:pt x="45" y="11"/>
                    <a:pt x="44" y="10"/>
                  </a:cubicBezTo>
                  <a:cubicBezTo>
                    <a:pt x="45" y="9"/>
                    <a:pt x="46" y="9"/>
                    <a:pt x="47" y="8"/>
                  </a:cubicBezTo>
                  <a:cubicBezTo>
                    <a:pt x="51" y="6"/>
                    <a:pt x="47" y="0"/>
                    <a:pt x="43" y="2"/>
                  </a:cubicBezTo>
                  <a:close/>
                </a:path>
              </a:pathLst>
            </a:custGeom>
            <a:solidFill>
              <a:srgbClr val="F9E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52">
              <a:extLst>
                <a:ext uri="{FF2B5EF4-FFF2-40B4-BE49-F238E27FC236}">
                  <a16:creationId xmlns:a16="http://schemas.microsoft.com/office/drawing/2014/main" id="{240A204E-8E65-4A85-9733-C8C79749C1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3894" y="1165763"/>
              <a:ext cx="1254556" cy="1660442"/>
            </a:xfrm>
            <a:custGeom>
              <a:avLst/>
              <a:gdLst>
                <a:gd name="T0" fmla="*/ 215 w 216"/>
                <a:gd name="T1" fmla="*/ 114 h 285"/>
                <a:gd name="T2" fmla="*/ 18 w 216"/>
                <a:gd name="T3" fmla="*/ 82 h 285"/>
                <a:gd name="T4" fmla="*/ 37 w 216"/>
                <a:gd name="T5" fmla="*/ 178 h 285"/>
                <a:gd name="T6" fmla="*/ 22 w 216"/>
                <a:gd name="T7" fmla="*/ 207 h 285"/>
                <a:gd name="T8" fmla="*/ 19 w 216"/>
                <a:gd name="T9" fmla="*/ 230 h 285"/>
                <a:gd name="T10" fmla="*/ 1 w 216"/>
                <a:gd name="T11" fmla="*/ 241 h 285"/>
                <a:gd name="T12" fmla="*/ 59 w 216"/>
                <a:gd name="T13" fmla="*/ 278 h 285"/>
                <a:gd name="T14" fmla="*/ 134 w 216"/>
                <a:gd name="T15" fmla="*/ 268 h 285"/>
                <a:gd name="T16" fmla="*/ 130 w 216"/>
                <a:gd name="T17" fmla="*/ 260 h 285"/>
                <a:gd name="T18" fmla="*/ 140 w 216"/>
                <a:gd name="T19" fmla="*/ 253 h 285"/>
                <a:gd name="T20" fmla="*/ 135 w 216"/>
                <a:gd name="T21" fmla="*/ 236 h 285"/>
                <a:gd name="T22" fmla="*/ 183 w 216"/>
                <a:gd name="T23" fmla="*/ 190 h 285"/>
                <a:gd name="T24" fmla="*/ 21 w 216"/>
                <a:gd name="T25" fmla="*/ 252 h 285"/>
                <a:gd name="T26" fmla="*/ 25 w 216"/>
                <a:gd name="T27" fmla="*/ 236 h 285"/>
                <a:gd name="T28" fmla="*/ 25 w 216"/>
                <a:gd name="T29" fmla="*/ 243 h 285"/>
                <a:gd name="T30" fmla="*/ 30 w 216"/>
                <a:gd name="T31" fmla="*/ 245 h 285"/>
                <a:gd name="T32" fmla="*/ 35 w 216"/>
                <a:gd name="T33" fmla="*/ 243 h 285"/>
                <a:gd name="T34" fmla="*/ 38 w 216"/>
                <a:gd name="T35" fmla="*/ 245 h 285"/>
                <a:gd name="T36" fmla="*/ 39 w 216"/>
                <a:gd name="T37" fmla="*/ 262 h 285"/>
                <a:gd name="T38" fmla="*/ 45 w 216"/>
                <a:gd name="T39" fmla="*/ 264 h 285"/>
                <a:gd name="T40" fmla="*/ 47 w 216"/>
                <a:gd name="T41" fmla="*/ 250 h 285"/>
                <a:gd name="T42" fmla="*/ 59 w 216"/>
                <a:gd name="T43" fmla="*/ 266 h 285"/>
                <a:gd name="T44" fmla="*/ 45 w 216"/>
                <a:gd name="T45" fmla="*/ 264 h 285"/>
                <a:gd name="T46" fmla="*/ 86 w 216"/>
                <a:gd name="T47" fmla="*/ 154 h 285"/>
                <a:gd name="T48" fmla="*/ 83 w 216"/>
                <a:gd name="T49" fmla="*/ 222 h 285"/>
                <a:gd name="T50" fmla="*/ 63 w 216"/>
                <a:gd name="T51" fmla="*/ 270 h 285"/>
                <a:gd name="T52" fmla="*/ 65 w 216"/>
                <a:gd name="T53" fmla="*/ 257 h 285"/>
                <a:gd name="T54" fmla="*/ 78 w 216"/>
                <a:gd name="T55" fmla="*/ 264 h 285"/>
                <a:gd name="T56" fmla="*/ 63 w 216"/>
                <a:gd name="T57" fmla="*/ 270 h 285"/>
                <a:gd name="T58" fmla="*/ 84 w 216"/>
                <a:gd name="T59" fmla="*/ 261 h 285"/>
                <a:gd name="T60" fmla="*/ 95 w 216"/>
                <a:gd name="T61" fmla="*/ 262 h 285"/>
                <a:gd name="T62" fmla="*/ 94 w 216"/>
                <a:gd name="T63" fmla="*/ 274 h 285"/>
                <a:gd name="T64" fmla="*/ 100 w 216"/>
                <a:gd name="T65" fmla="*/ 274 h 285"/>
                <a:gd name="T66" fmla="*/ 100 w 216"/>
                <a:gd name="T67" fmla="*/ 262 h 285"/>
                <a:gd name="T68" fmla="*/ 107 w 216"/>
                <a:gd name="T69" fmla="*/ 262 h 285"/>
                <a:gd name="T70" fmla="*/ 111 w 216"/>
                <a:gd name="T71" fmla="*/ 262 h 285"/>
                <a:gd name="T72" fmla="*/ 100 w 216"/>
                <a:gd name="T73" fmla="*/ 274 h 285"/>
                <a:gd name="T74" fmla="*/ 117 w 216"/>
                <a:gd name="T75" fmla="*/ 272 h 285"/>
                <a:gd name="T76" fmla="*/ 117 w 216"/>
                <a:gd name="T77" fmla="*/ 262 h 285"/>
                <a:gd name="T78" fmla="*/ 123 w 216"/>
                <a:gd name="T79" fmla="*/ 269 h 285"/>
                <a:gd name="T80" fmla="*/ 117 w 216"/>
                <a:gd name="T81" fmla="*/ 231 h 285"/>
                <a:gd name="T82" fmla="*/ 105 w 216"/>
                <a:gd name="T83" fmla="*/ 158 h 285"/>
                <a:gd name="T84" fmla="*/ 137 w 216"/>
                <a:gd name="T85" fmla="*/ 108 h 285"/>
                <a:gd name="T86" fmla="*/ 98 w 216"/>
                <a:gd name="T87" fmla="*/ 148 h 285"/>
                <a:gd name="T88" fmla="*/ 78 w 216"/>
                <a:gd name="T89" fmla="*/ 91 h 285"/>
                <a:gd name="T90" fmla="*/ 80 w 216"/>
                <a:gd name="T91" fmla="*/ 150 h 285"/>
                <a:gd name="T92" fmla="*/ 51 w 216"/>
                <a:gd name="T93" fmla="*/ 214 h 285"/>
                <a:gd name="T94" fmla="*/ 28 w 216"/>
                <a:gd name="T95" fmla="*/ 110 h 285"/>
                <a:gd name="T96" fmla="*/ 195 w 216"/>
                <a:gd name="T97" fmla="*/ 142 h 285"/>
                <a:gd name="T98" fmla="*/ 109 w 216"/>
                <a:gd name="T99" fmla="*/ 148 h 285"/>
                <a:gd name="T100" fmla="*/ 133 w 216"/>
                <a:gd name="T101" fmla="*/ 125 h 285"/>
                <a:gd name="T102" fmla="*/ 109 w 216"/>
                <a:gd name="T103" fmla="*/ 148 h 285"/>
                <a:gd name="T104" fmla="*/ 73 w 216"/>
                <a:gd name="T105" fmla="*/ 124 h 285"/>
                <a:gd name="T106" fmla="*/ 82 w 216"/>
                <a:gd name="T107" fmla="*/ 13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85">
                  <a:moveTo>
                    <a:pt x="183" y="190"/>
                  </a:moveTo>
                  <a:cubicBezTo>
                    <a:pt x="206" y="172"/>
                    <a:pt x="214" y="143"/>
                    <a:pt x="215" y="114"/>
                  </a:cubicBezTo>
                  <a:cubicBezTo>
                    <a:pt x="216" y="53"/>
                    <a:pt x="176" y="0"/>
                    <a:pt x="113" y="1"/>
                  </a:cubicBezTo>
                  <a:cubicBezTo>
                    <a:pt x="66" y="2"/>
                    <a:pt x="31" y="39"/>
                    <a:pt x="18" y="82"/>
                  </a:cubicBezTo>
                  <a:cubicBezTo>
                    <a:pt x="12" y="103"/>
                    <a:pt x="13" y="127"/>
                    <a:pt x="20" y="148"/>
                  </a:cubicBezTo>
                  <a:cubicBezTo>
                    <a:pt x="24" y="159"/>
                    <a:pt x="30" y="169"/>
                    <a:pt x="37" y="178"/>
                  </a:cubicBezTo>
                  <a:cubicBezTo>
                    <a:pt x="45" y="187"/>
                    <a:pt x="45" y="200"/>
                    <a:pt x="43" y="212"/>
                  </a:cubicBezTo>
                  <a:cubicBezTo>
                    <a:pt x="36" y="211"/>
                    <a:pt x="29" y="209"/>
                    <a:pt x="22" y="207"/>
                  </a:cubicBezTo>
                  <a:cubicBezTo>
                    <a:pt x="15" y="206"/>
                    <a:pt x="7" y="213"/>
                    <a:pt x="11" y="220"/>
                  </a:cubicBezTo>
                  <a:cubicBezTo>
                    <a:pt x="14" y="224"/>
                    <a:pt x="16" y="227"/>
                    <a:pt x="19" y="230"/>
                  </a:cubicBezTo>
                  <a:cubicBezTo>
                    <a:pt x="14" y="231"/>
                    <a:pt x="8" y="233"/>
                    <a:pt x="2" y="236"/>
                  </a:cubicBezTo>
                  <a:cubicBezTo>
                    <a:pt x="0" y="237"/>
                    <a:pt x="0" y="239"/>
                    <a:pt x="1" y="241"/>
                  </a:cubicBezTo>
                  <a:cubicBezTo>
                    <a:pt x="13" y="258"/>
                    <a:pt x="34" y="271"/>
                    <a:pt x="58" y="277"/>
                  </a:cubicBezTo>
                  <a:cubicBezTo>
                    <a:pt x="59" y="278"/>
                    <a:pt x="59" y="278"/>
                    <a:pt x="59" y="278"/>
                  </a:cubicBezTo>
                  <a:cubicBezTo>
                    <a:pt x="84" y="285"/>
                    <a:pt x="113" y="284"/>
                    <a:pt x="132" y="273"/>
                  </a:cubicBezTo>
                  <a:cubicBezTo>
                    <a:pt x="134" y="272"/>
                    <a:pt x="135" y="269"/>
                    <a:pt x="134" y="268"/>
                  </a:cubicBezTo>
                  <a:cubicBezTo>
                    <a:pt x="132" y="265"/>
                    <a:pt x="130" y="263"/>
                    <a:pt x="128" y="261"/>
                  </a:cubicBezTo>
                  <a:cubicBezTo>
                    <a:pt x="129" y="260"/>
                    <a:pt x="130" y="260"/>
                    <a:pt x="130" y="260"/>
                  </a:cubicBezTo>
                  <a:cubicBezTo>
                    <a:pt x="134" y="260"/>
                    <a:pt x="136" y="258"/>
                    <a:pt x="137" y="255"/>
                  </a:cubicBezTo>
                  <a:cubicBezTo>
                    <a:pt x="138" y="255"/>
                    <a:pt x="139" y="254"/>
                    <a:pt x="140" y="253"/>
                  </a:cubicBezTo>
                  <a:cubicBezTo>
                    <a:pt x="146" y="250"/>
                    <a:pt x="146" y="240"/>
                    <a:pt x="138" y="237"/>
                  </a:cubicBezTo>
                  <a:cubicBezTo>
                    <a:pt x="137" y="237"/>
                    <a:pt x="136" y="237"/>
                    <a:pt x="135" y="236"/>
                  </a:cubicBezTo>
                  <a:cubicBezTo>
                    <a:pt x="138" y="228"/>
                    <a:pt x="141" y="221"/>
                    <a:pt x="149" y="215"/>
                  </a:cubicBezTo>
                  <a:cubicBezTo>
                    <a:pt x="160" y="206"/>
                    <a:pt x="172" y="199"/>
                    <a:pt x="183" y="190"/>
                  </a:cubicBezTo>
                  <a:close/>
                  <a:moveTo>
                    <a:pt x="25" y="243"/>
                  </a:moveTo>
                  <a:cubicBezTo>
                    <a:pt x="23" y="245"/>
                    <a:pt x="22" y="249"/>
                    <a:pt x="21" y="252"/>
                  </a:cubicBezTo>
                  <a:cubicBezTo>
                    <a:pt x="16" y="248"/>
                    <a:pt x="12" y="244"/>
                    <a:pt x="8" y="240"/>
                  </a:cubicBezTo>
                  <a:cubicBezTo>
                    <a:pt x="6" y="238"/>
                    <a:pt x="16" y="237"/>
                    <a:pt x="25" y="236"/>
                  </a:cubicBezTo>
                  <a:cubicBezTo>
                    <a:pt x="26" y="236"/>
                    <a:pt x="27" y="237"/>
                    <a:pt x="28" y="238"/>
                  </a:cubicBezTo>
                  <a:cubicBezTo>
                    <a:pt x="27" y="239"/>
                    <a:pt x="26" y="241"/>
                    <a:pt x="25" y="243"/>
                  </a:cubicBezTo>
                  <a:close/>
                  <a:moveTo>
                    <a:pt x="26" y="255"/>
                  </a:moveTo>
                  <a:cubicBezTo>
                    <a:pt x="28" y="252"/>
                    <a:pt x="29" y="248"/>
                    <a:pt x="30" y="245"/>
                  </a:cubicBezTo>
                  <a:cubicBezTo>
                    <a:pt x="30" y="244"/>
                    <a:pt x="30" y="243"/>
                    <a:pt x="31" y="242"/>
                  </a:cubicBezTo>
                  <a:cubicBezTo>
                    <a:pt x="32" y="242"/>
                    <a:pt x="34" y="243"/>
                    <a:pt x="35" y="243"/>
                  </a:cubicBezTo>
                  <a:cubicBezTo>
                    <a:pt x="36" y="244"/>
                    <a:pt x="36" y="244"/>
                    <a:pt x="37" y="245"/>
                  </a:cubicBezTo>
                  <a:cubicBezTo>
                    <a:pt x="37" y="245"/>
                    <a:pt x="38" y="245"/>
                    <a:pt x="38" y="245"/>
                  </a:cubicBezTo>
                  <a:cubicBezTo>
                    <a:pt x="40" y="246"/>
                    <a:pt x="41" y="247"/>
                    <a:pt x="43" y="248"/>
                  </a:cubicBezTo>
                  <a:cubicBezTo>
                    <a:pt x="41" y="252"/>
                    <a:pt x="39" y="257"/>
                    <a:pt x="39" y="262"/>
                  </a:cubicBezTo>
                  <a:cubicBezTo>
                    <a:pt x="35" y="260"/>
                    <a:pt x="30" y="258"/>
                    <a:pt x="26" y="255"/>
                  </a:cubicBezTo>
                  <a:close/>
                  <a:moveTo>
                    <a:pt x="45" y="264"/>
                  </a:moveTo>
                  <a:cubicBezTo>
                    <a:pt x="46" y="262"/>
                    <a:pt x="46" y="259"/>
                    <a:pt x="46" y="257"/>
                  </a:cubicBezTo>
                  <a:cubicBezTo>
                    <a:pt x="46" y="255"/>
                    <a:pt x="47" y="252"/>
                    <a:pt x="47" y="250"/>
                  </a:cubicBezTo>
                  <a:cubicBezTo>
                    <a:pt x="52" y="252"/>
                    <a:pt x="57" y="254"/>
                    <a:pt x="61" y="256"/>
                  </a:cubicBezTo>
                  <a:cubicBezTo>
                    <a:pt x="61" y="259"/>
                    <a:pt x="60" y="262"/>
                    <a:pt x="59" y="266"/>
                  </a:cubicBezTo>
                  <a:cubicBezTo>
                    <a:pt x="59" y="267"/>
                    <a:pt x="58" y="268"/>
                    <a:pt x="58" y="269"/>
                  </a:cubicBezTo>
                  <a:cubicBezTo>
                    <a:pt x="54" y="268"/>
                    <a:pt x="49" y="266"/>
                    <a:pt x="45" y="264"/>
                  </a:cubicBezTo>
                  <a:close/>
                  <a:moveTo>
                    <a:pt x="68" y="218"/>
                  </a:moveTo>
                  <a:cubicBezTo>
                    <a:pt x="77" y="198"/>
                    <a:pt x="83" y="174"/>
                    <a:pt x="86" y="154"/>
                  </a:cubicBezTo>
                  <a:cubicBezTo>
                    <a:pt x="89" y="155"/>
                    <a:pt x="92" y="156"/>
                    <a:pt x="95" y="157"/>
                  </a:cubicBezTo>
                  <a:cubicBezTo>
                    <a:pt x="88" y="178"/>
                    <a:pt x="85" y="200"/>
                    <a:pt x="83" y="222"/>
                  </a:cubicBezTo>
                  <a:cubicBezTo>
                    <a:pt x="78" y="221"/>
                    <a:pt x="73" y="220"/>
                    <a:pt x="68" y="218"/>
                  </a:cubicBezTo>
                  <a:close/>
                  <a:moveTo>
                    <a:pt x="63" y="270"/>
                  </a:moveTo>
                  <a:cubicBezTo>
                    <a:pt x="63" y="269"/>
                    <a:pt x="63" y="268"/>
                    <a:pt x="64" y="267"/>
                  </a:cubicBezTo>
                  <a:cubicBezTo>
                    <a:pt x="64" y="264"/>
                    <a:pt x="65" y="260"/>
                    <a:pt x="65" y="257"/>
                  </a:cubicBezTo>
                  <a:cubicBezTo>
                    <a:pt x="69" y="258"/>
                    <a:pt x="74" y="259"/>
                    <a:pt x="79" y="260"/>
                  </a:cubicBezTo>
                  <a:cubicBezTo>
                    <a:pt x="78" y="261"/>
                    <a:pt x="78" y="263"/>
                    <a:pt x="78" y="264"/>
                  </a:cubicBezTo>
                  <a:cubicBezTo>
                    <a:pt x="77" y="267"/>
                    <a:pt x="76" y="270"/>
                    <a:pt x="76" y="273"/>
                  </a:cubicBezTo>
                  <a:cubicBezTo>
                    <a:pt x="71" y="272"/>
                    <a:pt x="67" y="271"/>
                    <a:pt x="63" y="270"/>
                  </a:cubicBezTo>
                  <a:close/>
                  <a:moveTo>
                    <a:pt x="82" y="274"/>
                  </a:moveTo>
                  <a:cubicBezTo>
                    <a:pt x="83" y="270"/>
                    <a:pt x="83" y="265"/>
                    <a:pt x="84" y="261"/>
                  </a:cubicBezTo>
                  <a:cubicBezTo>
                    <a:pt x="87" y="261"/>
                    <a:pt x="90" y="262"/>
                    <a:pt x="93" y="262"/>
                  </a:cubicBezTo>
                  <a:cubicBezTo>
                    <a:pt x="94" y="262"/>
                    <a:pt x="94" y="262"/>
                    <a:pt x="95" y="262"/>
                  </a:cubicBezTo>
                  <a:cubicBezTo>
                    <a:pt x="95" y="263"/>
                    <a:pt x="95" y="264"/>
                    <a:pt x="95" y="265"/>
                  </a:cubicBezTo>
                  <a:cubicBezTo>
                    <a:pt x="94" y="268"/>
                    <a:pt x="94" y="271"/>
                    <a:pt x="94" y="274"/>
                  </a:cubicBezTo>
                  <a:cubicBezTo>
                    <a:pt x="90" y="274"/>
                    <a:pt x="86" y="274"/>
                    <a:pt x="82" y="274"/>
                  </a:cubicBezTo>
                  <a:close/>
                  <a:moveTo>
                    <a:pt x="100" y="274"/>
                  </a:moveTo>
                  <a:cubicBezTo>
                    <a:pt x="100" y="272"/>
                    <a:pt x="100" y="271"/>
                    <a:pt x="100" y="269"/>
                  </a:cubicBezTo>
                  <a:cubicBezTo>
                    <a:pt x="100" y="267"/>
                    <a:pt x="100" y="265"/>
                    <a:pt x="100" y="262"/>
                  </a:cubicBezTo>
                  <a:cubicBezTo>
                    <a:pt x="102" y="262"/>
                    <a:pt x="104" y="262"/>
                    <a:pt x="106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9" y="262"/>
                    <a:pt x="110" y="262"/>
                  </a:cubicBezTo>
                  <a:cubicBezTo>
                    <a:pt x="110" y="262"/>
                    <a:pt x="111" y="262"/>
                    <a:pt x="111" y="262"/>
                  </a:cubicBezTo>
                  <a:cubicBezTo>
                    <a:pt x="111" y="266"/>
                    <a:pt x="111" y="269"/>
                    <a:pt x="111" y="273"/>
                  </a:cubicBezTo>
                  <a:cubicBezTo>
                    <a:pt x="108" y="273"/>
                    <a:pt x="104" y="274"/>
                    <a:pt x="100" y="274"/>
                  </a:cubicBezTo>
                  <a:close/>
                  <a:moveTo>
                    <a:pt x="123" y="269"/>
                  </a:moveTo>
                  <a:cubicBezTo>
                    <a:pt x="121" y="270"/>
                    <a:pt x="119" y="271"/>
                    <a:pt x="117" y="272"/>
                  </a:cubicBezTo>
                  <a:cubicBezTo>
                    <a:pt x="117" y="270"/>
                    <a:pt x="117" y="268"/>
                    <a:pt x="117" y="266"/>
                  </a:cubicBezTo>
                  <a:cubicBezTo>
                    <a:pt x="117" y="265"/>
                    <a:pt x="117" y="263"/>
                    <a:pt x="117" y="262"/>
                  </a:cubicBezTo>
                  <a:cubicBezTo>
                    <a:pt x="118" y="262"/>
                    <a:pt x="118" y="262"/>
                    <a:pt x="119" y="262"/>
                  </a:cubicBezTo>
                  <a:cubicBezTo>
                    <a:pt x="124" y="264"/>
                    <a:pt x="127" y="267"/>
                    <a:pt x="123" y="269"/>
                  </a:cubicBezTo>
                  <a:close/>
                  <a:moveTo>
                    <a:pt x="144" y="196"/>
                  </a:moveTo>
                  <a:cubicBezTo>
                    <a:pt x="131" y="205"/>
                    <a:pt x="121" y="217"/>
                    <a:pt x="117" y="231"/>
                  </a:cubicBezTo>
                  <a:cubicBezTo>
                    <a:pt x="109" y="229"/>
                    <a:pt x="101" y="227"/>
                    <a:pt x="93" y="225"/>
                  </a:cubicBezTo>
                  <a:cubicBezTo>
                    <a:pt x="95" y="202"/>
                    <a:pt x="98" y="179"/>
                    <a:pt x="105" y="158"/>
                  </a:cubicBezTo>
                  <a:cubicBezTo>
                    <a:pt x="120" y="159"/>
                    <a:pt x="132" y="147"/>
                    <a:pt x="139" y="135"/>
                  </a:cubicBezTo>
                  <a:cubicBezTo>
                    <a:pt x="143" y="127"/>
                    <a:pt x="148" y="112"/>
                    <a:pt x="137" y="108"/>
                  </a:cubicBezTo>
                  <a:cubicBezTo>
                    <a:pt x="119" y="102"/>
                    <a:pt x="103" y="136"/>
                    <a:pt x="98" y="147"/>
                  </a:cubicBezTo>
                  <a:cubicBezTo>
                    <a:pt x="98" y="148"/>
                    <a:pt x="98" y="148"/>
                    <a:pt x="98" y="148"/>
                  </a:cubicBezTo>
                  <a:cubicBezTo>
                    <a:pt x="95" y="147"/>
                    <a:pt x="91" y="145"/>
                    <a:pt x="88" y="143"/>
                  </a:cubicBezTo>
                  <a:cubicBezTo>
                    <a:pt x="91" y="126"/>
                    <a:pt x="93" y="93"/>
                    <a:pt x="78" y="91"/>
                  </a:cubicBezTo>
                  <a:cubicBezTo>
                    <a:pt x="64" y="89"/>
                    <a:pt x="60" y="111"/>
                    <a:pt x="62" y="120"/>
                  </a:cubicBezTo>
                  <a:cubicBezTo>
                    <a:pt x="64" y="133"/>
                    <a:pt x="71" y="143"/>
                    <a:pt x="80" y="150"/>
                  </a:cubicBezTo>
                  <a:cubicBezTo>
                    <a:pt x="76" y="173"/>
                    <a:pt x="67" y="195"/>
                    <a:pt x="59" y="216"/>
                  </a:cubicBezTo>
                  <a:cubicBezTo>
                    <a:pt x="56" y="216"/>
                    <a:pt x="54" y="215"/>
                    <a:pt x="51" y="214"/>
                  </a:cubicBezTo>
                  <a:cubicBezTo>
                    <a:pt x="55" y="199"/>
                    <a:pt x="57" y="182"/>
                    <a:pt x="49" y="173"/>
                  </a:cubicBezTo>
                  <a:cubicBezTo>
                    <a:pt x="35" y="155"/>
                    <a:pt x="28" y="133"/>
                    <a:pt x="28" y="110"/>
                  </a:cubicBezTo>
                  <a:cubicBezTo>
                    <a:pt x="29" y="65"/>
                    <a:pt x="62" y="24"/>
                    <a:pt x="106" y="17"/>
                  </a:cubicBezTo>
                  <a:cubicBezTo>
                    <a:pt x="177" y="6"/>
                    <a:pt x="210" y="84"/>
                    <a:pt x="195" y="142"/>
                  </a:cubicBezTo>
                  <a:cubicBezTo>
                    <a:pt x="188" y="169"/>
                    <a:pt x="165" y="182"/>
                    <a:pt x="144" y="196"/>
                  </a:cubicBezTo>
                  <a:close/>
                  <a:moveTo>
                    <a:pt x="109" y="148"/>
                  </a:moveTo>
                  <a:cubicBezTo>
                    <a:pt x="111" y="143"/>
                    <a:pt x="113" y="138"/>
                    <a:pt x="116" y="133"/>
                  </a:cubicBezTo>
                  <a:cubicBezTo>
                    <a:pt x="119" y="129"/>
                    <a:pt x="139" y="107"/>
                    <a:pt x="133" y="125"/>
                  </a:cubicBezTo>
                  <a:cubicBezTo>
                    <a:pt x="130" y="136"/>
                    <a:pt x="121" y="145"/>
                    <a:pt x="111" y="148"/>
                  </a:cubicBezTo>
                  <a:cubicBezTo>
                    <a:pt x="110" y="148"/>
                    <a:pt x="109" y="148"/>
                    <a:pt x="109" y="148"/>
                  </a:cubicBezTo>
                  <a:close/>
                  <a:moveTo>
                    <a:pt x="82" y="138"/>
                  </a:moveTo>
                  <a:cubicBezTo>
                    <a:pt x="78" y="134"/>
                    <a:pt x="75" y="129"/>
                    <a:pt x="73" y="124"/>
                  </a:cubicBezTo>
                  <a:cubicBezTo>
                    <a:pt x="70" y="115"/>
                    <a:pt x="77" y="90"/>
                    <a:pt x="81" y="110"/>
                  </a:cubicBezTo>
                  <a:cubicBezTo>
                    <a:pt x="82" y="120"/>
                    <a:pt x="82" y="129"/>
                    <a:pt x="82" y="13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53">
              <a:extLst>
                <a:ext uri="{FF2B5EF4-FFF2-40B4-BE49-F238E27FC236}">
                  <a16:creationId xmlns:a16="http://schemas.microsoft.com/office/drawing/2014/main" id="{995AE2E9-8F05-4DDA-8EDD-73BA60871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650" y="705760"/>
              <a:ext cx="162354" cy="327170"/>
            </a:xfrm>
            <a:custGeom>
              <a:avLst/>
              <a:gdLst>
                <a:gd name="T0" fmla="*/ 19 w 28"/>
                <a:gd name="T1" fmla="*/ 5 h 56"/>
                <a:gd name="T2" fmla="*/ 7 w 28"/>
                <a:gd name="T3" fmla="*/ 5 h 56"/>
                <a:gd name="T4" fmla="*/ 2 w 28"/>
                <a:gd name="T5" fmla="*/ 19 h 56"/>
                <a:gd name="T6" fmla="*/ 8 w 28"/>
                <a:gd name="T7" fmla="*/ 51 h 56"/>
                <a:gd name="T8" fmla="*/ 19 w 28"/>
                <a:gd name="T9" fmla="*/ 51 h 56"/>
                <a:gd name="T10" fmla="*/ 19 w 28"/>
                <a:gd name="T11" fmla="*/ 51 h 56"/>
                <a:gd name="T12" fmla="*/ 22 w 28"/>
                <a:gd name="T13" fmla="*/ 49 h 56"/>
                <a:gd name="T14" fmla="*/ 22 w 28"/>
                <a:gd name="T15" fmla="*/ 45 h 56"/>
                <a:gd name="T16" fmla="*/ 19 w 28"/>
                <a:gd name="T17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56">
                  <a:moveTo>
                    <a:pt x="19" y="5"/>
                  </a:moveTo>
                  <a:cubicBezTo>
                    <a:pt x="16" y="0"/>
                    <a:pt x="10" y="0"/>
                    <a:pt x="7" y="5"/>
                  </a:cubicBezTo>
                  <a:cubicBezTo>
                    <a:pt x="5" y="9"/>
                    <a:pt x="3" y="14"/>
                    <a:pt x="2" y="19"/>
                  </a:cubicBezTo>
                  <a:cubicBezTo>
                    <a:pt x="0" y="30"/>
                    <a:pt x="2" y="41"/>
                    <a:pt x="8" y="51"/>
                  </a:cubicBezTo>
                  <a:cubicBezTo>
                    <a:pt x="10" y="56"/>
                    <a:pt x="17" y="56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1" y="50"/>
                    <a:pt x="22" y="49"/>
                  </a:cubicBezTo>
                  <a:cubicBezTo>
                    <a:pt x="22" y="47"/>
                    <a:pt x="22" y="46"/>
                    <a:pt x="22" y="45"/>
                  </a:cubicBezTo>
                  <a:cubicBezTo>
                    <a:pt x="28" y="32"/>
                    <a:pt x="28" y="17"/>
                    <a:pt x="19" y="5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54">
              <a:extLst>
                <a:ext uri="{FF2B5EF4-FFF2-40B4-BE49-F238E27FC236}">
                  <a16:creationId xmlns:a16="http://schemas.microsoft.com/office/drawing/2014/main" id="{A1F0089C-3107-4C57-A612-61D847C9B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341" y="757416"/>
              <a:ext cx="196793" cy="327170"/>
            </a:xfrm>
            <a:custGeom>
              <a:avLst/>
              <a:gdLst>
                <a:gd name="T0" fmla="*/ 33 w 34"/>
                <a:gd name="T1" fmla="*/ 6 h 56"/>
                <a:gd name="T2" fmla="*/ 22 w 34"/>
                <a:gd name="T3" fmla="*/ 3 h 56"/>
                <a:gd name="T4" fmla="*/ 14 w 34"/>
                <a:gd name="T5" fmla="*/ 12 h 56"/>
                <a:gd name="T6" fmla="*/ 11 w 34"/>
                <a:gd name="T7" fmla="*/ 15 h 56"/>
                <a:gd name="T8" fmla="*/ 9 w 34"/>
                <a:gd name="T9" fmla="*/ 20 h 56"/>
                <a:gd name="T10" fmla="*/ 1 w 34"/>
                <a:gd name="T11" fmla="*/ 45 h 56"/>
                <a:gd name="T12" fmla="*/ 13 w 34"/>
                <a:gd name="T13" fmla="*/ 52 h 56"/>
                <a:gd name="T14" fmla="*/ 34 w 34"/>
                <a:gd name="T15" fmla="*/ 10 h 56"/>
                <a:gd name="T16" fmla="*/ 33 w 34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6">
                  <a:moveTo>
                    <a:pt x="33" y="6"/>
                  </a:moveTo>
                  <a:cubicBezTo>
                    <a:pt x="33" y="1"/>
                    <a:pt x="26" y="0"/>
                    <a:pt x="22" y="3"/>
                  </a:cubicBezTo>
                  <a:cubicBezTo>
                    <a:pt x="19" y="5"/>
                    <a:pt x="16" y="9"/>
                    <a:pt x="14" y="12"/>
                  </a:cubicBezTo>
                  <a:cubicBezTo>
                    <a:pt x="13" y="13"/>
                    <a:pt x="12" y="14"/>
                    <a:pt x="11" y="15"/>
                  </a:cubicBezTo>
                  <a:cubicBezTo>
                    <a:pt x="10" y="17"/>
                    <a:pt x="9" y="18"/>
                    <a:pt x="9" y="20"/>
                  </a:cubicBezTo>
                  <a:cubicBezTo>
                    <a:pt x="5" y="28"/>
                    <a:pt x="3" y="37"/>
                    <a:pt x="1" y="45"/>
                  </a:cubicBezTo>
                  <a:cubicBezTo>
                    <a:pt x="0" y="52"/>
                    <a:pt x="7" y="56"/>
                    <a:pt x="13" y="52"/>
                  </a:cubicBezTo>
                  <a:cubicBezTo>
                    <a:pt x="26" y="42"/>
                    <a:pt x="33" y="26"/>
                    <a:pt x="34" y="10"/>
                  </a:cubicBezTo>
                  <a:cubicBezTo>
                    <a:pt x="34" y="8"/>
                    <a:pt x="34" y="7"/>
                    <a:pt x="33" y="6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55">
              <a:extLst>
                <a:ext uri="{FF2B5EF4-FFF2-40B4-BE49-F238E27FC236}">
                  <a16:creationId xmlns:a16="http://schemas.microsoft.com/office/drawing/2014/main" id="{9A7869D9-9A23-4CF0-81DF-1D727C061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915" y="922232"/>
              <a:ext cx="255831" cy="312410"/>
            </a:xfrm>
            <a:custGeom>
              <a:avLst/>
              <a:gdLst>
                <a:gd name="T0" fmla="*/ 34 w 44"/>
                <a:gd name="T1" fmla="*/ 2 h 54"/>
                <a:gd name="T2" fmla="*/ 1 w 44"/>
                <a:gd name="T3" fmla="*/ 41 h 54"/>
                <a:gd name="T4" fmla="*/ 13 w 44"/>
                <a:gd name="T5" fmla="*/ 50 h 54"/>
                <a:gd name="T6" fmla="*/ 24 w 44"/>
                <a:gd name="T7" fmla="*/ 38 h 54"/>
                <a:gd name="T8" fmla="*/ 25 w 44"/>
                <a:gd name="T9" fmla="*/ 37 h 54"/>
                <a:gd name="T10" fmla="*/ 41 w 44"/>
                <a:gd name="T11" fmla="*/ 12 h 54"/>
                <a:gd name="T12" fmla="*/ 34 w 44"/>
                <a:gd name="T1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4" y="2"/>
                  </a:moveTo>
                  <a:cubicBezTo>
                    <a:pt x="17" y="7"/>
                    <a:pt x="5" y="24"/>
                    <a:pt x="1" y="41"/>
                  </a:cubicBezTo>
                  <a:cubicBezTo>
                    <a:pt x="0" y="47"/>
                    <a:pt x="7" y="54"/>
                    <a:pt x="13" y="50"/>
                  </a:cubicBezTo>
                  <a:cubicBezTo>
                    <a:pt x="18" y="47"/>
                    <a:pt x="21" y="42"/>
                    <a:pt x="24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2" y="29"/>
                    <a:pt x="37" y="21"/>
                    <a:pt x="41" y="12"/>
                  </a:cubicBezTo>
                  <a:cubicBezTo>
                    <a:pt x="44" y="7"/>
                    <a:pt x="40" y="0"/>
                    <a:pt x="34" y="2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987B3180-F339-4360-9618-854E3C7CFC29}"/>
              </a:ext>
            </a:extLst>
          </p:cNvPr>
          <p:cNvSpPr txBox="1"/>
          <p:nvPr/>
        </p:nvSpPr>
        <p:spPr>
          <a:xfrm rot="20872927">
            <a:off x="1559616" y="1173378"/>
            <a:ext cx="6160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algn="ctr" defTabSz="914400">
              <a:lnSpc>
                <a:spcPct val="100000"/>
              </a:lnSpc>
              <a:defRPr/>
            </a:pPr>
            <a:r>
              <a:rPr lang="en-US" altLang="zh-CN" sz="6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Phân tích đề toán</a:t>
            </a:r>
            <a:endParaRPr lang="zh-CN" altLang="en-US" sz="6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方正喵呜体" panose="0201060001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BD2D483-6112-4A38-A7EB-19EBDF068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5173" y="2198112"/>
            <a:ext cx="778774" cy="488703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A809B3F-86D9-49B9-9829-A0E72FE74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591001">
            <a:off x="7110761" y="187234"/>
            <a:ext cx="485753" cy="46082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90E396A2-F1A3-403A-8A8D-42C242F27CA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78518" y="5689881"/>
            <a:ext cx="1273311" cy="90186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B1C85B0-1096-4EAE-83B8-463A5BD0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775" y="5843814"/>
            <a:ext cx="1512463" cy="949114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16B4163-8AFF-4345-8D13-067CC872EE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47" y="5280068"/>
            <a:ext cx="3032616" cy="393536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BBB79BF-4A61-4A2B-BC9D-12EDFFA38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523" y="715591"/>
            <a:ext cx="1049247" cy="65843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32B0DF0-96E6-40CE-A876-978D181EC41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241" y="5397065"/>
            <a:ext cx="484255" cy="34299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02FC358-B08F-48EB-A37A-5EEA1F3B11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47" y="5168997"/>
            <a:ext cx="3032616" cy="393536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6D14CBF-8ED7-40A4-866C-F0E9275CC6C8}"/>
              </a:ext>
            </a:extLst>
          </p:cNvPr>
          <p:cNvGrpSpPr/>
          <p:nvPr/>
        </p:nvGrpSpPr>
        <p:grpSpPr>
          <a:xfrm>
            <a:off x="7098776" y="1814452"/>
            <a:ext cx="4463422" cy="3334214"/>
            <a:chOff x="7098776" y="1814452"/>
            <a:chExt cx="4463422" cy="333421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AA4DA312-255D-44F7-B2EE-157743817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965814">
              <a:off x="7098776" y="1814452"/>
              <a:ext cx="4463422" cy="3334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74CA4F9-5AED-400C-A01D-331800315C4A}"/>
                </a:ext>
              </a:extLst>
            </p:cNvPr>
            <p:cNvSpPr/>
            <p:nvPr/>
          </p:nvSpPr>
          <p:spPr>
            <a:xfrm rot="836588">
              <a:off x="7586382" y="2387390"/>
              <a:ext cx="3860835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0"/>
                  <a:solidFill>
                    <a:srgbClr val="FF0000"/>
                  </a:solidFill>
                  <a:latin typeface="Times New Roman" panose="02020603050405020304" pitchFamily="18" charset="0"/>
                  <a:ea typeface="方正喵呜体" panose="02010600010101010101" pitchFamily="2" charset="-122"/>
                  <a:cs typeface="Times New Roman" panose="02020603050405020304" pitchFamily="18" charset="0"/>
                </a:rPr>
                <a:t>Đề bài </a:t>
              </a:r>
            </a:p>
            <a:p>
              <a:pPr algn="ctr"/>
              <a:r>
                <a:rPr lang="en-US" sz="5400" b="1" dirty="0">
                  <a:ln w="0"/>
                  <a:solidFill>
                    <a:srgbClr val="FF0000"/>
                  </a:solidFill>
                  <a:latin typeface="Times New Roman" panose="02020603050405020304" pitchFamily="18" charset="0"/>
                  <a:ea typeface="方正喵呜体" panose="02010600010101010101" pitchFamily="2" charset="-122"/>
                  <a:cs typeface="Times New Roman" panose="02020603050405020304" pitchFamily="18" charset="0"/>
                </a:rPr>
                <a:t>hỏi gì?</a:t>
              </a:r>
              <a:endParaRPr lang="en-GB" sz="5400" b="1" cap="none" spc="0" dirty="0">
                <a:ln w="0"/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382EA3C-46D0-4FEE-BF81-27E7DCFF2BEA}"/>
              </a:ext>
            </a:extLst>
          </p:cNvPr>
          <p:cNvGrpSpPr/>
          <p:nvPr/>
        </p:nvGrpSpPr>
        <p:grpSpPr>
          <a:xfrm>
            <a:off x="1265537" y="2660289"/>
            <a:ext cx="4685952" cy="3334214"/>
            <a:chOff x="6733578" y="2683769"/>
            <a:chExt cx="4685952" cy="3334214"/>
          </a:xfrm>
        </p:grpSpPr>
        <p:pic>
          <p:nvPicPr>
            <p:cNvPr id="32" name="图片 9">
              <a:extLst>
                <a:ext uri="{FF2B5EF4-FFF2-40B4-BE49-F238E27FC236}">
                  <a16:creationId xmlns:a16="http://schemas.microsoft.com/office/drawing/2014/main" id="{87E847E5-025F-454A-BFC4-9F02C0037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263419">
              <a:off x="6733578" y="2683769"/>
              <a:ext cx="4685952" cy="3334214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1403548-2408-438B-A02F-715716D7299F}"/>
                </a:ext>
              </a:extLst>
            </p:cNvPr>
            <p:cNvSpPr/>
            <p:nvPr/>
          </p:nvSpPr>
          <p:spPr>
            <a:xfrm rot="21113494">
              <a:off x="7146136" y="3243969"/>
              <a:ext cx="3860835" cy="175432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方正喵呜体" panose="02010600010101010101" pitchFamily="2" charset="-122"/>
                  <a:cs typeface="Times New Roman" panose="02020603050405020304" pitchFamily="18" charset="0"/>
                </a:rPr>
                <a:t>Đề bài </a:t>
              </a:r>
            </a:p>
            <a:p>
              <a:pPr algn="ctr"/>
              <a:r>
                <a:rPr lang="en-US" sz="54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方正喵呜体" panose="02010600010101010101" pitchFamily="2" charset="-122"/>
                  <a:cs typeface="Times New Roman" panose="02020603050405020304" pitchFamily="18" charset="0"/>
                </a:rPr>
                <a:t>cho biết gì?</a:t>
              </a:r>
              <a:endParaRPr lang="en-GB" sz="5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15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>
            <a:extLst>
              <a:ext uri="{FF2B5EF4-FFF2-40B4-BE49-F238E27FC236}">
                <a16:creationId xmlns:a16="http://schemas.microsoft.com/office/drawing/2014/main" id="{051A7B18-90D7-47CC-97E3-5C7200CA1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3240618"/>
            <a:ext cx="1930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vi-VN" altLang="en-US"/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774B1D02-370F-4EA0-9646-4A2AE023F6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82800"/>
            <a:ext cx="12192000" cy="74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267" b="1" dirty="0">
                <a:solidFill>
                  <a:schemeClr val="bg1"/>
                </a:solidFill>
              </a:rPr>
              <a:t> 	</a:t>
            </a:r>
          </a:p>
        </p:txBody>
      </p:sp>
      <p:grpSp>
        <p:nvGrpSpPr>
          <p:cNvPr id="2" name="Group 30">
            <a:extLst>
              <a:ext uri="{FF2B5EF4-FFF2-40B4-BE49-F238E27FC236}">
                <a16:creationId xmlns:a16="http://schemas.microsoft.com/office/drawing/2014/main" id="{7716A021-B969-4983-AADF-D0E0D33F30EE}"/>
              </a:ext>
            </a:extLst>
          </p:cNvPr>
          <p:cNvGrpSpPr>
            <a:grpSpLocks/>
          </p:cNvGrpSpPr>
          <p:nvPr/>
        </p:nvGrpSpPr>
        <p:grpSpPr bwMode="auto">
          <a:xfrm>
            <a:off x="8940800" y="2402417"/>
            <a:ext cx="1625600" cy="381000"/>
            <a:chOff x="4224" y="1104"/>
            <a:chExt cx="768" cy="240"/>
          </a:xfrm>
        </p:grpSpPr>
        <p:sp>
          <p:nvSpPr>
            <p:cNvPr id="11306" name="Line 8">
              <a:extLst>
                <a:ext uri="{FF2B5EF4-FFF2-40B4-BE49-F238E27FC236}">
                  <a16:creationId xmlns:a16="http://schemas.microsoft.com/office/drawing/2014/main" id="{51E49815-71F2-44DA-BE5D-A9710AB87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104"/>
              <a:ext cx="0" cy="240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307" name="Line 9">
              <a:extLst>
                <a:ext uri="{FF2B5EF4-FFF2-40B4-BE49-F238E27FC236}">
                  <a16:creationId xmlns:a16="http://schemas.microsoft.com/office/drawing/2014/main" id="{96B229B0-6F21-4C79-9731-1B1490A310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4" y="1248"/>
              <a:ext cx="768" cy="0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</p:grpSp>
      <p:sp>
        <p:nvSpPr>
          <p:cNvPr id="11" name="Line 10">
            <a:extLst>
              <a:ext uri="{FF2B5EF4-FFF2-40B4-BE49-F238E27FC236}">
                <a16:creationId xmlns:a16="http://schemas.microsoft.com/office/drawing/2014/main" id="{52661ED6-7181-4F68-AF7E-861403098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66400" y="2402417"/>
            <a:ext cx="0" cy="381000"/>
          </a:xfrm>
          <a:prstGeom prst="line">
            <a:avLst/>
          </a:prstGeom>
          <a:noFill/>
          <a:ln w="38100">
            <a:solidFill>
              <a:srgbClr val="99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 sz="2400"/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AB1565B7-AF1C-4681-8C52-FA97F02AE742}"/>
              </a:ext>
            </a:extLst>
          </p:cNvPr>
          <p:cNvSpPr>
            <a:spLocks/>
          </p:cNvSpPr>
          <p:nvPr/>
        </p:nvSpPr>
        <p:spPr bwMode="auto">
          <a:xfrm rot="16200000">
            <a:off x="7073900" y="535517"/>
            <a:ext cx="76200" cy="3657600"/>
          </a:xfrm>
          <a:prstGeom prst="rightBracket">
            <a:avLst>
              <a:gd name="adj" fmla="val 300000"/>
            </a:avLst>
          </a:prstGeom>
          <a:noFill/>
          <a:ln w="9525">
            <a:solidFill>
              <a:srgbClr val="99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vi-VN" altLang="en-US"/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CD0129BA-23AD-4B23-8DF7-37DAF8338E10}"/>
              </a:ext>
            </a:extLst>
          </p:cNvPr>
          <p:cNvSpPr>
            <a:spLocks/>
          </p:cNvSpPr>
          <p:nvPr/>
        </p:nvSpPr>
        <p:spPr bwMode="auto">
          <a:xfrm rot="5400000" flipV="1">
            <a:off x="5829300" y="-1496483"/>
            <a:ext cx="533400" cy="8940800"/>
          </a:xfrm>
          <a:prstGeom prst="rightBracket">
            <a:avLst>
              <a:gd name="adj" fmla="val 104762"/>
            </a:avLst>
          </a:prstGeom>
          <a:noFill/>
          <a:ln w="9525">
            <a:solidFill>
              <a:srgbClr val="99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vi-VN" altLang="en-US"/>
          </a:p>
        </p:txBody>
      </p:sp>
      <p:sp>
        <p:nvSpPr>
          <p:cNvPr id="14" name="Text Box 17">
            <a:extLst>
              <a:ext uri="{FF2B5EF4-FFF2-40B4-BE49-F238E27FC236}">
                <a16:creationId xmlns:a16="http://schemas.microsoft.com/office/drawing/2014/main" id="{95D954B1-B78A-4844-A474-F89CD0F5BC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2400" y="1511301"/>
            <a:ext cx="18288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733"/>
              <a:t>144km</a:t>
            </a:r>
          </a:p>
        </p:txBody>
      </p:sp>
      <p:grpSp>
        <p:nvGrpSpPr>
          <p:cNvPr id="3" name="Group 28">
            <a:extLst>
              <a:ext uri="{FF2B5EF4-FFF2-40B4-BE49-F238E27FC236}">
                <a16:creationId xmlns:a16="http://schemas.microsoft.com/office/drawing/2014/main" id="{5D1C9272-699A-424F-BC6E-7B737C27E91D}"/>
              </a:ext>
            </a:extLst>
          </p:cNvPr>
          <p:cNvGrpSpPr>
            <a:grpSpLocks/>
          </p:cNvGrpSpPr>
          <p:nvPr/>
        </p:nvGrpSpPr>
        <p:grpSpPr bwMode="auto">
          <a:xfrm>
            <a:off x="1625600" y="2402417"/>
            <a:ext cx="3657600" cy="381000"/>
            <a:chOff x="768" y="1104"/>
            <a:chExt cx="1728" cy="240"/>
          </a:xfrm>
        </p:grpSpPr>
        <p:sp>
          <p:nvSpPr>
            <p:cNvPr id="11304" name="Line 4">
              <a:extLst>
                <a:ext uri="{FF2B5EF4-FFF2-40B4-BE49-F238E27FC236}">
                  <a16:creationId xmlns:a16="http://schemas.microsoft.com/office/drawing/2014/main" id="{988502E2-B516-4485-AE75-EB8B9FA5CA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104"/>
              <a:ext cx="0" cy="240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305" name="Line 18">
              <a:extLst>
                <a:ext uri="{FF2B5EF4-FFF2-40B4-BE49-F238E27FC236}">
                  <a16:creationId xmlns:a16="http://schemas.microsoft.com/office/drawing/2014/main" id="{1E5D8102-227D-4B93-A89A-4B8FEC46A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248"/>
              <a:ext cx="1728" cy="0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</p:grpSp>
      <p:grpSp>
        <p:nvGrpSpPr>
          <p:cNvPr id="4" name="Group 29">
            <a:extLst>
              <a:ext uri="{FF2B5EF4-FFF2-40B4-BE49-F238E27FC236}">
                <a16:creationId xmlns:a16="http://schemas.microsoft.com/office/drawing/2014/main" id="{15E7FA7A-5963-4273-87ED-343211B58DE2}"/>
              </a:ext>
            </a:extLst>
          </p:cNvPr>
          <p:cNvGrpSpPr>
            <a:grpSpLocks/>
          </p:cNvGrpSpPr>
          <p:nvPr/>
        </p:nvGrpSpPr>
        <p:grpSpPr bwMode="auto">
          <a:xfrm>
            <a:off x="5283200" y="2402417"/>
            <a:ext cx="3657600" cy="381000"/>
            <a:chOff x="2496" y="1104"/>
            <a:chExt cx="1728" cy="240"/>
          </a:xfrm>
        </p:grpSpPr>
        <p:sp>
          <p:nvSpPr>
            <p:cNvPr id="11302" name="Line 6">
              <a:extLst>
                <a:ext uri="{FF2B5EF4-FFF2-40B4-BE49-F238E27FC236}">
                  <a16:creationId xmlns:a16="http://schemas.microsoft.com/office/drawing/2014/main" id="{FF7165D6-7AD3-4D74-B823-9919BAEB7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104"/>
              <a:ext cx="0" cy="240"/>
            </a:xfrm>
            <a:prstGeom prst="line">
              <a:avLst/>
            </a:prstGeom>
            <a:noFill/>
            <a:ln w="3810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303" name="Line 19">
              <a:extLst>
                <a:ext uri="{FF2B5EF4-FFF2-40B4-BE49-F238E27FC236}">
                  <a16:creationId xmlns:a16="http://schemas.microsoft.com/office/drawing/2014/main" id="{DDBBBC89-587B-41F9-B55A-B8EB1F37B0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6" y="1248"/>
              <a:ext cx="1728" cy="0"/>
            </a:xfrm>
            <a:prstGeom prst="line">
              <a:avLst/>
            </a:prstGeom>
            <a:noFill/>
            <a:ln w="57150">
              <a:solidFill>
                <a:srgbClr val="99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</p:grpSp>
      <p:sp>
        <p:nvSpPr>
          <p:cNvPr id="21" name="Text Box 21">
            <a:extLst>
              <a:ext uri="{FF2B5EF4-FFF2-40B4-BE49-F238E27FC236}">
                <a16:creationId xmlns:a16="http://schemas.microsoft.com/office/drawing/2014/main" id="{A506003F-A676-4C10-99AA-07E291DEA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" y="3560234"/>
            <a:ext cx="18288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733">
                <a:solidFill>
                  <a:srgbClr val="0000FF"/>
                </a:solidFill>
              </a:rPr>
              <a:t>Hà Nội</a:t>
            </a:r>
          </a:p>
        </p:txBody>
      </p:sp>
      <p:sp>
        <p:nvSpPr>
          <p:cNvPr id="22" name="Text Box 22">
            <a:extLst>
              <a:ext uri="{FF2B5EF4-FFF2-40B4-BE49-F238E27FC236}">
                <a16:creationId xmlns:a16="http://schemas.microsoft.com/office/drawing/2014/main" id="{AF10FD3C-0D59-4E95-8704-277161895A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562351"/>
            <a:ext cx="27940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733">
                <a:solidFill>
                  <a:srgbClr val="0000FF"/>
                </a:solidFill>
              </a:rPr>
              <a:t>Đà Nẵng</a:t>
            </a:r>
          </a:p>
        </p:txBody>
      </p:sp>
      <p:sp>
        <p:nvSpPr>
          <p:cNvPr id="23" name="Text Box 23">
            <a:extLst>
              <a:ext uri="{FF2B5EF4-FFF2-40B4-BE49-F238E27FC236}">
                <a16:creationId xmlns:a16="http://schemas.microsoft.com/office/drawing/2014/main" id="{40DEF9AC-E85B-40E0-AB3A-CFD675C99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800" y="3562351"/>
            <a:ext cx="28448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733">
                <a:solidFill>
                  <a:srgbClr val="0000FF"/>
                </a:solidFill>
              </a:rPr>
              <a:t>TP HCM</a:t>
            </a:r>
          </a:p>
        </p:txBody>
      </p:sp>
      <p:sp>
        <p:nvSpPr>
          <p:cNvPr id="24" name="Text Box 24">
            <a:extLst>
              <a:ext uri="{FF2B5EF4-FFF2-40B4-BE49-F238E27FC236}">
                <a16:creationId xmlns:a16="http://schemas.microsoft.com/office/drawing/2014/main" id="{99BF90C0-921B-46CD-96F3-45F1A91F1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170767"/>
            <a:ext cx="18288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733"/>
              <a:t>?km</a:t>
            </a:r>
          </a:p>
        </p:txBody>
      </p:sp>
      <p:sp>
        <p:nvSpPr>
          <p:cNvPr id="25" name="Text Box 25">
            <a:extLst>
              <a:ext uri="{FF2B5EF4-FFF2-40B4-BE49-F238E27FC236}">
                <a16:creationId xmlns:a16="http://schemas.microsoft.com/office/drawing/2014/main" id="{4BBC44FD-686F-49B3-B05D-DB4C117F8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2698751"/>
            <a:ext cx="18288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733"/>
              <a:t>?km</a:t>
            </a:r>
          </a:p>
        </p:txBody>
      </p:sp>
      <p:sp>
        <p:nvSpPr>
          <p:cNvPr id="26" name="Text Box 32">
            <a:extLst>
              <a:ext uri="{FF2B5EF4-FFF2-40B4-BE49-F238E27FC236}">
                <a16:creationId xmlns:a16="http://schemas.microsoft.com/office/drawing/2014/main" id="{0764A7EC-2789-4619-8ED7-3486B7664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800" y="1612901"/>
            <a:ext cx="18288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733"/>
              <a:t>791km</a:t>
            </a:r>
          </a:p>
        </p:txBody>
      </p:sp>
      <p:sp>
        <p:nvSpPr>
          <p:cNvPr id="27" name="AutoShape 33">
            <a:extLst>
              <a:ext uri="{FF2B5EF4-FFF2-40B4-BE49-F238E27FC236}">
                <a16:creationId xmlns:a16="http://schemas.microsoft.com/office/drawing/2014/main" id="{6A0260CB-AC86-4F4F-9FAE-C103484A0E59}"/>
              </a:ext>
            </a:extLst>
          </p:cNvPr>
          <p:cNvSpPr>
            <a:spLocks/>
          </p:cNvSpPr>
          <p:nvPr/>
        </p:nvSpPr>
        <p:spPr bwMode="auto">
          <a:xfrm rot="16200000">
            <a:off x="9715500" y="1551517"/>
            <a:ext cx="76200" cy="1625600"/>
          </a:xfrm>
          <a:prstGeom prst="rightBracket">
            <a:avLst>
              <a:gd name="adj" fmla="val 133333"/>
            </a:avLst>
          </a:prstGeom>
          <a:noFill/>
          <a:ln w="9525">
            <a:solidFill>
              <a:srgbClr val="99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vi-VN" altLang="en-US"/>
          </a:p>
        </p:txBody>
      </p:sp>
      <p:sp>
        <p:nvSpPr>
          <p:cNvPr id="28" name="AutoShape 31">
            <a:extLst>
              <a:ext uri="{FF2B5EF4-FFF2-40B4-BE49-F238E27FC236}">
                <a16:creationId xmlns:a16="http://schemas.microsoft.com/office/drawing/2014/main" id="{8599D4C9-5323-44E7-8BFB-FD2ACB9601A9}"/>
              </a:ext>
            </a:extLst>
          </p:cNvPr>
          <p:cNvSpPr>
            <a:spLocks/>
          </p:cNvSpPr>
          <p:nvPr/>
        </p:nvSpPr>
        <p:spPr bwMode="auto">
          <a:xfrm rot="16200000">
            <a:off x="3429000" y="624417"/>
            <a:ext cx="152400" cy="3556000"/>
          </a:xfrm>
          <a:prstGeom prst="rightBracket">
            <a:avLst>
              <a:gd name="adj" fmla="val 145833"/>
            </a:avLst>
          </a:prstGeom>
          <a:noFill/>
          <a:ln w="9525">
            <a:solidFill>
              <a:srgbClr val="99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vi-VN" altLang="en-US"/>
          </a:p>
        </p:txBody>
      </p:sp>
      <p:sp>
        <p:nvSpPr>
          <p:cNvPr id="29" name="AutoShape 20">
            <a:extLst>
              <a:ext uri="{FF2B5EF4-FFF2-40B4-BE49-F238E27FC236}">
                <a16:creationId xmlns:a16="http://schemas.microsoft.com/office/drawing/2014/main" id="{6CDDA991-575C-494E-B0A1-BC494D85D5BA}"/>
              </a:ext>
            </a:extLst>
          </p:cNvPr>
          <p:cNvSpPr>
            <a:spLocks/>
          </p:cNvSpPr>
          <p:nvPr/>
        </p:nvSpPr>
        <p:spPr bwMode="auto">
          <a:xfrm rot="5400000" flipV="1">
            <a:off x="7772400" y="141817"/>
            <a:ext cx="304800" cy="5283200"/>
          </a:xfrm>
          <a:prstGeom prst="rightBracket">
            <a:avLst>
              <a:gd name="adj" fmla="val 108333"/>
            </a:avLst>
          </a:prstGeom>
          <a:noFill/>
          <a:ln w="9525">
            <a:solidFill>
              <a:srgbClr val="99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vi-VN" altLang="en-US"/>
          </a:p>
        </p:txBody>
      </p:sp>
      <p:sp>
        <p:nvSpPr>
          <p:cNvPr id="11288" name="Text Box 3">
            <a:extLst>
              <a:ext uri="{FF2B5EF4-FFF2-40B4-BE49-F238E27FC236}">
                <a16:creationId xmlns:a16="http://schemas.microsoft.com/office/drawing/2014/main" id="{97643854-F032-4B47-B47F-8C3739CF2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4651"/>
            <a:ext cx="12192000" cy="91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333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Bài 4:</a:t>
            </a:r>
            <a:r>
              <a:rPr lang="en-US" altLang="en-US" sz="53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Tóm tắt:        </a:t>
            </a:r>
            <a:r>
              <a:rPr lang="en-US" altLang="en-US" sz="5333" dirty="0">
                <a:solidFill>
                  <a:schemeClr val="bg1"/>
                </a:solidFill>
              </a:rPr>
              <a:t>			</a:t>
            </a:r>
          </a:p>
        </p:txBody>
      </p:sp>
      <p:grpSp>
        <p:nvGrpSpPr>
          <p:cNvPr id="11285" name="组合 30">
            <a:extLst>
              <a:ext uri="{FF2B5EF4-FFF2-40B4-BE49-F238E27FC236}">
                <a16:creationId xmlns:a16="http://schemas.microsoft.com/office/drawing/2014/main" id="{E73DA68E-32AB-450E-BC61-6529F23DF38A}"/>
              </a:ext>
            </a:extLst>
          </p:cNvPr>
          <p:cNvGrpSpPr>
            <a:grpSpLocks/>
          </p:cNvGrpSpPr>
          <p:nvPr/>
        </p:nvGrpSpPr>
        <p:grpSpPr bwMode="auto">
          <a:xfrm>
            <a:off x="-23283" y="4256617"/>
            <a:ext cx="1369484" cy="2421467"/>
            <a:chOff x="8521700" y="1270000"/>
            <a:chExt cx="630238" cy="939800"/>
          </a:xfrm>
        </p:grpSpPr>
        <p:sp>
          <p:nvSpPr>
            <p:cNvPr id="11300" name="Freeform 46">
              <a:extLst>
                <a:ext uri="{FF2B5EF4-FFF2-40B4-BE49-F238E27FC236}">
                  <a16:creationId xmlns:a16="http://schemas.microsoft.com/office/drawing/2014/main" id="{9A641D21-7B8B-4FF1-9556-BF57AAC8D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0" y="1270000"/>
              <a:ext cx="630238" cy="628650"/>
            </a:xfrm>
            <a:custGeom>
              <a:avLst/>
              <a:gdLst>
                <a:gd name="T0" fmla="*/ 460559 w 208"/>
                <a:gd name="T1" fmla="*/ 205520 h 208"/>
                <a:gd name="T2" fmla="*/ 318149 w 208"/>
                <a:gd name="T3" fmla="*/ 0 h 208"/>
                <a:gd name="T4" fmla="*/ 175739 w 208"/>
                <a:gd name="T5" fmla="*/ 205520 h 208"/>
                <a:gd name="T6" fmla="*/ 315119 w 208"/>
                <a:gd name="T7" fmla="*/ 628650 h 208"/>
                <a:gd name="T8" fmla="*/ 315119 w 208"/>
                <a:gd name="T9" fmla="*/ 628650 h 208"/>
                <a:gd name="T10" fmla="*/ 315119 w 208"/>
                <a:gd name="T11" fmla="*/ 628650 h 208"/>
                <a:gd name="T12" fmla="*/ 315119 w 208"/>
                <a:gd name="T13" fmla="*/ 628650 h 208"/>
                <a:gd name="T14" fmla="*/ 315119 w 208"/>
                <a:gd name="T15" fmla="*/ 628650 h 208"/>
                <a:gd name="T16" fmla="*/ 460559 w 208"/>
                <a:gd name="T17" fmla="*/ 205520 h 2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8" h="208">
                  <a:moveTo>
                    <a:pt x="152" y="68"/>
                  </a:moveTo>
                  <a:cubicBezTo>
                    <a:pt x="128" y="29"/>
                    <a:pt x="105" y="0"/>
                    <a:pt x="105" y="0"/>
                  </a:cubicBezTo>
                  <a:cubicBezTo>
                    <a:pt x="105" y="0"/>
                    <a:pt x="83" y="30"/>
                    <a:pt x="58" y="68"/>
                  </a:cubicBezTo>
                  <a:cubicBezTo>
                    <a:pt x="0" y="154"/>
                    <a:pt x="64" y="205"/>
                    <a:pt x="104" y="208"/>
                  </a:cubicBezTo>
                  <a:cubicBezTo>
                    <a:pt x="104" y="208"/>
                    <a:pt x="104" y="208"/>
                    <a:pt x="104" y="208"/>
                  </a:cubicBezTo>
                  <a:cubicBezTo>
                    <a:pt x="104" y="208"/>
                    <a:pt x="104" y="208"/>
                    <a:pt x="104" y="208"/>
                  </a:cubicBezTo>
                  <a:cubicBezTo>
                    <a:pt x="104" y="208"/>
                    <a:pt x="104" y="208"/>
                    <a:pt x="104" y="208"/>
                  </a:cubicBezTo>
                  <a:cubicBezTo>
                    <a:pt x="104" y="208"/>
                    <a:pt x="104" y="208"/>
                    <a:pt x="104" y="208"/>
                  </a:cubicBezTo>
                  <a:cubicBezTo>
                    <a:pt x="148" y="205"/>
                    <a:pt x="208" y="160"/>
                    <a:pt x="152" y="68"/>
                  </a:cubicBezTo>
                  <a:close/>
                </a:path>
              </a:pathLst>
            </a:custGeom>
            <a:solidFill>
              <a:srgbClr val="E6E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301" name="Freeform 47">
              <a:extLst>
                <a:ext uri="{FF2B5EF4-FFF2-40B4-BE49-F238E27FC236}">
                  <a16:creationId xmlns:a16="http://schemas.microsoft.com/office/drawing/2014/main" id="{CB93C50E-56A8-4784-92AD-C0DC42F0E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1587500"/>
              <a:ext cx="271463" cy="622300"/>
            </a:xfrm>
            <a:custGeom>
              <a:avLst/>
              <a:gdLst>
                <a:gd name="T0" fmla="*/ 271463 w 171"/>
                <a:gd name="T1" fmla="*/ 107950 h 392"/>
                <a:gd name="T2" fmla="*/ 153988 w 171"/>
                <a:gd name="T3" fmla="*/ 177800 h 392"/>
                <a:gd name="T4" fmla="*/ 134938 w 171"/>
                <a:gd name="T5" fmla="*/ 0 h 392"/>
                <a:gd name="T6" fmla="*/ 117475 w 171"/>
                <a:gd name="T7" fmla="*/ 177800 h 392"/>
                <a:gd name="T8" fmla="*/ 0 w 171"/>
                <a:gd name="T9" fmla="*/ 107950 h 392"/>
                <a:gd name="T10" fmla="*/ 107950 w 171"/>
                <a:gd name="T11" fmla="*/ 234950 h 392"/>
                <a:gd name="T12" fmla="*/ 111125 w 171"/>
                <a:gd name="T13" fmla="*/ 622300 h 392"/>
                <a:gd name="T14" fmla="*/ 168275 w 171"/>
                <a:gd name="T15" fmla="*/ 622300 h 392"/>
                <a:gd name="T16" fmla="*/ 163513 w 171"/>
                <a:gd name="T17" fmla="*/ 234950 h 392"/>
                <a:gd name="T18" fmla="*/ 271463 w 171"/>
                <a:gd name="T19" fmla="*/ 107950 h 3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392">
                  <a:moveTo>
                    <a:pt x="171" y="68"/>
                  </a:moveTo>
                  <a:lnTo>
                    <a:pt x="97" y="112"/>
                  </a:lnTo>
                  <a:lnTo>
                    <a:pt x="85" y="0"/>
                  </a:lnTo>
                  <a:lnTo>
                    <a:pt x="74" y="112"/>
                  </a:lnTo>
                  <a:lnTo>
                    <a:pt x="0" y="68"/>
                  </a:lnTo>
                  <a:lnTo>
                    <a:pt x="68" y="148"/>
                  </a:lnTo>
                  <a:lnTo>
                    <a:pt x="70" y="392"/>
                  </a:lnTo>
                  <a:lnTo>
                    <a:pt x="106" y="392"/>
                  </a:lnTo>
                  <a:lnTo>
                    <a:pt x="103" y="148"/>
                  </a:lnTo>
                  <a:lnTo>
                    <a:pt x="171" y="68"/>
                  </a:lnTo>
                  <a:close/>
                </a:path>
              </a:pathLst>
            </a:custGeom>
            <a:solidFill>
              <a:srgbClr val="C56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2400"/>
            </a:p>
          </p:txBody>
        </p:sp>
      </p:grpSp>
      <p:grpSp>
        <p:nvGrpSpPr>
          <p:cNvPr id="11286" name="组合 31">
            <a:extLst>
              <a:ext uri="{FF2B5EF4-FFF2-40B4-BE49-F238E27FC236}">
                <a16:creationId xmlns:a16="http://schemas.microsoft.com/office/drawing/2014/main" id="{870B1577-1871-42DC-BFB4-11E6733AA843}"/>
              </a:ext>
            </a:extLst>
          </p:cNvPr>
          <p:cNvGrpSpPr>
            <a:grpSpLocks/>
          </p:cNvGrpSpPr>
          <p:nvPr/>
        </p:nvGrpSpPr>
        <p:grpSpPr bwMode="auto">
          <a:xfrm>
            <a:off x="647701" y="4343400"/>
            <a:ext cx="1291167" cy="2286000"/>
            <a:chOff x="8521700" y="1270000"/>
            <a:chExt cx="630238" cy="939800"/>
          </a:xfrm>
        </p:grpSpPr>
        <p:sp>
          <p:nvSpPr>
            <p:cNvPr id="11298" name="Freeform 44">
              <a:extLst>
                <a:ext uri="{FF2B5EF4-FFF2-40B4-BE49-F238E27FC236}">
                  <a16:creationId xmlns:a16="http://schemas.microsoft.com/office/drawing/2014/main" id="{E3B043DC-5BA4-4641-B3B4-CC7C73E07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1700" y="1270000"/>
              <a:ext cx="630238" cy="628650"/>
            </a:xfrm>
            <a:custGeom>
              <a:avLst/>
              <a:gdLst>
                <a:gd name="T0" fmla="*/ 460559 w 208"/>
                <a:gd name="T1" fmla="*/ 205520 h 208"/>
                <a:gd name="T2" fmla="*/ 318149 w 208"/>
                <a:gd name="T3" fmla="*/ 0 h 208"/>
                <a:gd name="T4" fmla="*/ 175739 w 208"/>
                <a:gd name="T5" fmla="*/ 205520 h 208"/>
                <a:gd name="T6" fmla="*/ 315119 w 208"/>
                <a:gd name="T7" fmla="*/ 628650 h 208"/>
                <a:gd name="T8" fmla="*/ 315119 w 208"/>
                <a:gd name="T9" fmla="*/ 628650 h 208"/>
                <a:gd name="T10" fmla="*/ 315119 w 208"/>
                <a:gd name="T11" fmla="*/ 628650 h 208"/>
                <a:gd name="T12" fmla="*/ 315119 w 208"/>
                <a:gd name="T13" fmla="*/ 628650 h 208"/>
                <a:gd name="T14" fmla="*/ 315119 w 208"/>
                <a:gd name="T15" fmla="*/ 628650 h 208"/>
                <a:gd name="T16" fmla="*/ 460559 w 208"/>
                <a:gd name="T17" fmla="*/ 205520 h 20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8" h="208">
                  <a:moveTo>
                    <a:pt x="152" y="68"/>
                  </a:moveTo>
                  <a:cubicBezTo>
                    <a:pt x="128" y="29"/>
                    <a:pt x="105" y="0"/>
                    <a:pt x="105" y="0"/>
                  </a:cubicBezTo>
                  <a:cubicBezTo>
                    <a:pt x="105" y="0"/>
                    <a:pt x="83" y="30"/>
                    <a:pt x="58" y="68"/>
                  </a:cubicBezTo>
                  <a:cubicBezTo>
                    <a:pt x="0" y="154"/>
                    <a:pt x="64" y="205"/>
                    <a:pt x="104" y="208"/>
                  </a:cubicBezTo>
                  <a:cubicBezTo>
                    <a:pt x="104" y="208"/>
                    <a:pt x="104" y="208"/>
                    <a:pt x="104" y="208"/>
                  </a:cubicBezTo>
                  <a:cubicBezTo>
                    <a:pt x="104" y="208"/>
                    <a:pt x="104" y="208"/>
                    <a:pt x="104" y="208"/>
                  </a:cubicBezTo>
                  <a:cubicBezTo>
                    <a:pt x="104" y="208"/>
                    <a:pt x="104" y="208"/>
                    <a:pt x="104" y="208"/>
                  </a:cubicBezTo>
                  <a:cubicBezTo>
                    <a:pt x="104" y="208"/>
                    <a:pt x="104" y="208"/>
                    <a:pt x="104" y="208"/>
                  </a:cubicBezTo>
                  <a:cubicBezTo>
                    <a:pt x="148" y="205"/>
                    <a:pt x="208" y="160"/>
                    <a:pt x="152" y="68"/>
                  </a:cubicBezTo>
                  <a:close/>
                </a:path>
              </a:pathLst>
            </a:custGeom>
            <a:solidFill>
              <a:srgbClr val="E6E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299" name="Freeform 45">
              <a:extLst>
                <a:ext uri="{FF2B5EF4-FFF2-40B4-BE49-F238E27FC236}">
                  <a16:creationId xmlns:a16="http://schemas.microsoft.com/office/drawing/2014/main" id="{8DE62424-EA10-4284-B786-960797230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7438" y="1587500"/>
              <a:ext cx="271463" cy="622300"/>
            </a:xfrm>
            <a:custGeom>
              <a:avLst/>
              <a:gdLst>
                <a:gd name="T0" fmla="*/ 271463 w 171"/>
                <a:gd name="T1" fmla="*/ 107950 h 392"/>
                <a:gd name="T2" fmla="*/ 153988 w 171"/>
                <a:gd name="T3" fmla="*/ 177800 h 392"/>
                <a:gd name="T4" fmla="*/ 134938 w 171"/>
                <a:gd name="T5" fmla="*/ 0 h 392"/>
                <a:gd name="T6" fmla="*/ 117475 w 171"/>
                <a:gd name="T7" fmla="*/ 177800 h 392"/>
                <a:gd name="T8" fmla="*/ 0 w 171"/>
                <a:gd name="T9" fmla="*/ 107950 h 392"/>
                <a:gd name="T10" fmla="*/ 107950 w 171"/>
                <a:gd name="T11" fmla="*/ 234950 h 392"/>
                <a:gd name="T12" fmla="*/ 111125 w 171"/>
                <a:gd name="T13" fmla="*/ 622300 h 392"/>
                <a:gd name="T14" fmla="*/ 168275 w 171"/>
                <a:gd name="T15" fmla="*/ 622300 h 392"/>
                <a:gd name="T16" fmla="*/ 163513 w 171"/>
                <a:gd name="T17" fmla="*/ 234950 h 392"/>
                <a:gd name="T18" fmla="*/ 271463 w 171"/>
                <a:gd name="T19" fmla="*/ 107950 h 39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392">
                  <a:moveTo>
                    <a:pt x="171" y="68"/>
                  </a:moveTo>
                  <a:lnTo>
                    <a:pt x="97" y="112"/>
                  </a:lnTo>
                  <a:lnTo>
                    <a:pt x="85" y="0"/>
                  </a:lnTo>
                  <a:lnTo>
                    <a:pt x="74" y="112"/>
                  </a:lnTo>
                  <a:lnTo>
                    <a:pt x="0" y="68"/>
                  </a:lnTo>
                  <a:lnTo>
                    <a:pt x="68" y="148"/>
                  </a:lnTo>
                  <a:lnTo>
                    <a:pt x="70" y="392"/>
                  </a:lnTo>
                  <a:lnTo>
                    <a:pt x="106" y="392"/>
                  </a:lnTo>
                  <a:lnTo>
                    <a:pt x="103" y="148"/>
                  </a:lnTo>
                  <a:lnTo>
                    <a:pt x="171" y="68"/>
                  </a:lnTo>
                  <a:close/>
                </a:path>
              </a:pathLst>
            </a:custGeom>
            <a:solidFill>
              <a:srgbClr val="C56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2400"/>
            </a:p>
          </p:txBody>
        </p:sp>
      </p:grpSp>
      <p:grpSp>
        <p:nvGrpSpPr>
          <p:cNvPr id="11287" name="组合 35">
            <a:extLst>
              <a:ext uri="{FF2B5EF4-FFF2-40B4-BE49-F238E27FC236}">
                <a16:creationId xmlns:a16="http://schemas.microsoft.com/office/drawing/2014/main" id="{86529A08-B3B3-431D-8072-6557C135F11B}"/>
              </a:ext>
            </a:extLst>
          </p:cNvPr>
          <p:cNvGrpSpPr>
            <a:grpSpLocks/>
          </p:cNvGrpSpPr>
          <p:nvPr/>
        </p:nvGrpSpPr>
        <p:grpSpPr bwMode="auto">
          <a:xfrm>
            <a:off x="1128561" y="5599977"/>
            <a:ext cx="1242484" cy="1136651"/>
            <a:chOff x="6738938" y="5481638"/>
            <a:chExt cx="1408113" cy="1087438"/>
          </a:xfrm>
        </p:grpSpPr>
        <p:sp>
          <p:nvSpPr>
            <p:cNvPr id="5" name="Freeform 34">
              <a:extLst>
                <a:ext uri="{FF2B5EF4-FFF2-40B4-BE49-F238E27FC236}">
                  <a16:creationId xmlns:a16="http://schemas.microsoft.com/office/drawing/2014/main" id="{FEFFBFD8-2944-489A-9898-AA12B396E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8675" y="5711825"/>
              <a:ext cx="968375" cy="857250"/>
            </a:xfrm>
            <a:custGeom>
              <a:avLst/>
              <a:gdLst>
                <a:gd name="T0" fmla="*/ 968375 w 610"/>
                <a:gd name="T1" fmla="*/ 857250 h 540"/>
                <a:gd name="T2" fmla="*/ 968375 w 610"/>
                <a:gd name="T3" fmla="*/ 411163 h 540"/>
                <a:gd name="T4" fmla="*/ 520700 w 610"/>
                <a:gd name="T5" fmla="*/ 0 h 540"/>
                <a:gd name="T6" fmla="*/ 0 w 610"/>
                <a:gd name="T7" fmla="*/ 0 h 540"/>
                <a:gd name="T8" fmla="*/ 0 w 610"/>
                <a:gd name="T9" fmla="*/ 857250 h 540"/>
                <a:gd name="T10" fmla="*/ 968375 w 610"/>
                <a:gd name="T11" fmla="*/ 857250 h 54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0" h="540">
                  <a:moveTo>
                    <a:pt x="610" y="540"/>
                  </a:moveTo>
                  <a:lnTo>
                    <a:pt x="610" y="259"/>
                  </a:lnTo>
                  <a:lnTo>
                    <a:pt x="328" y="0"/>
                  </a:lnTo>
                  <a:lnTo>
                    <a:pt x="0" y="0"/>
                  </a:lnTo>
                  <a:lnTo>
                    <a:pt x="0" y="540"/>
                  </a:lnTo>
                  <a:lnTo>
                    <a:pt x="610" y="540"/>
                  </a:lnTo>
                  <a:close/>
                </a:path>
              </a:pathLst>
            </a:custGeom>
            <a:solidFill>
              <a:srgbClr val="FFD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289" name="Freeform 35">
              <a:extLst>
                <a:ext uri="{FF2B5EF4-FFF2-40B4-BE49-F238E27FC236}">
                  <a16:creationId xmlns:a16="http://schemas.microsoft.com/office/drawing/2014/main" id="{4F5E1224-7EFB-4DA6-B7F4-B99CAF485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163" y="5751513"/>
              <a:ext cx="885825" cy="817563"/>
            </a:xfrm>
            <a:custGeom>
              <a:avLst/>
              <a:gdLst>
                <a:gd name="T0" fmla="*/ 885825 w 558"/>
                <a:gd name="T1" fmla="*/ 817563 h 515"/>
                <a:gd name="T2" fmla="*/ 885825 w 558"/>
                <a:gd name="T3" fmla="*/ 331788 h 515"/>
                <a:gd name="T4" fmla="*/ 444500 w 558"/>
                <a:gd name="T5" fmla="*/ 0 h 515"/>
                <a:gd name="T6" fmla="*/ 0 w 558"/>
                <a:gd name="T7" fmla="*/ 331788 h 515"/>
                <a:gd name="T8" fmla="*/ 0 w 558"/>
                <a:gd name="T9" fmla="*/ 817563 h 515"/>
                <a:gd name="T10" fmla="*/ 885825 w 558"/>
                <a:gd name="T11" fmla="*/ 817563 h 5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8" h="515">
                  <a:moveTo>
                    <a:pt x="558" y="515"/>
                  </a:moveTo>
                  <a:lnTo>
                    <a:pt x="558" y="209"/>
                  </a:lnTo>
                  <a:lnTo>
                    <a:pt x="280" y="0"/>
                  </a:lnTo>
                  <a:lnTo>
                    <a:pt x="0" y="209"/>
                  </a:lnTo>
                  <a:lnTo>
                    <a:pt x="0" y="515"/>
                  </a:lnTo>
                  <a:lnTo>
                    <a:pt x="558" y="515"/>
                  </a:lnTo>
                  <a:close/>
                </a:path>
              </a:pathLst>
            </a:custGeom>
            <a:solidFill>
              <a:srgbClr val="FFC0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290" name="Freeform 36">
              <a:extLst>
                <a:ext uri="{FF2B5EF4-FFF2-40B4-BE49-F238E27FC236}">
                  <a16:creationId xmlns:a16="http://schemas.microsoft.com/office/drawing/2014/main" id="{E0BBDC49-A153-4C0A-AE44-3E58F044A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6146800"/>
              <a:ext cx="109538" cy="247650"/>
            </a:xfrm>
            <a:custGeom>
              <a:avLst/>
              <a:gdLst>
                <a:gd name="T0" fmla="*/ 109538 w 36"/>
                <a:gd name="T1" fmla="*/ 247650 h 82"/>
                <a:gd name="T2" fmla="*/ 109538 w 36"/>
                <a:gd name="T3" fmla="*/ 69463 h 82"/>
                <a:gd name="T4" fmla="*/ 54769 w 36"/>
                <a:gd name="T5" fmla="*/ 0 h 82"/>
                <a:gd name="T6" fmla="*/ 0 w 36"/>
                <a:gd name="T7" fmla="*/ 69463 h 82"/>
                <a:gd name="T8" fmla="*/ 0 w 36"/>
                <a:gd name="T9" fmla="*/ 247650 h 82"/>
                <a:gd name="T10" fmla="*/ 109538 w 36"/>
                <a:gd name="T11" fmla="*/ 247650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6" h="82">
                  <a:moveTo>
                    <a:pt x="36" y="82"/>
                  </a:moveTo>
                  <a:cubicBezTo>
                    <a:pt x="36" y="23"/>
                    <a:pt x="36" y="23"/>
                    <a:pt x="36" y="23"/>
                  </a:cubicBezTo>
                  <a:cubicBezTo>
                    <a:pt x="36" y="10"/>
                    <a:pt x="28" y="0"/>
                    <a:pt x="18" y="0"/>
                  </a:cubicBezTo>
                  <a:cubicBezTo>
                    <a:pt x="8" y="0"/>
                    <a:pt x="0" y="10"/>
                    <a:pt x="0" y="23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36" y="82"/>
                  </a:lnTo>
                  <a:close/>
                </a:path>
              </a:pathLst>
            </a:custGeom>
            <a:solidFill>
              <a:srgbClr val="FFFFFF"/>
            </a:solidFill>
            <a:ln w="60325" cap="flat">
              <a:solidFill>
                <a:srgbClr val="FF7543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291" name="Freeform 37">
              <a:extLst>
                <a:ext uri="{FF2B5EF4-FFF2-40B4-BE49-F238E27FC236}">
                  <a16:creationId xmlns:a16="http://schemas.microsoft.com/office/drawing/2014/main" id="{B10B68D3-EE50-49D9-9A9A-40AB0FB42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200" y="6146800"/>
              <a:ext cx="111125" cy="247650"/>
            </a:xfrm>
            <a:custGeom>
              <a:avLst/>
              <a:gdLst>
                <a:gd name="T0" fmla="*/ 111125 w 37"/>
                <a:gd name="T1" fmla="*/ 247650 h 82"/>
                <a:gd name="T2" fmla="*/ 111125 w 37"/>
                <a:gd name="T3" fmla="*/ 66443 h 82"/>
                <a:gd name="T4" fmla="*/ 54061 w 37"/>
                <a:gd name="T5" fmla="*/ 0 h 82"/>
                <a:gd name="T6" fmla="*/ 0 w 37"/>
                <a:gd name="T7" fmla="*/ 66443 h 82"/>
                <a:gd name="T8" fmla="*/ 0 w 37"/>
                <a:gd name="T9" fmla="*/ 247650 h 82"/>
                <a:gd name="T10" fmla="*/ 111125 w 37"/>
                <a:gd name="T11" fmla="*/ 247650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82">
                  <a:moveTo>
                    <a:pt x="37" y="82"/>
                  </a:moveTo>
                  <a:cubicBezTo>
                    <a:pt x="37" y="22"/>
                    <a:pt x="37" y="22"/>
                    <a:pt x="37" y="22"/>
                  </a:cubicBezTo>
                  <a:cubicBezTo>
                    <a:pt x="37" y="10"/>
                    <a:pt x="28" y="0"/>
                    <a:pt x="18" y="0"/>
                  </a:cubicBezTo>
                  <a:cubicBezTo>
                    <a:pt x="8" y="0"/>
                    <a:pt x="0" y="10"/>
                    <a:pt x="0" y="22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37" y="82"/>
                  </a:lnTo>
                  <a:close/>
                </a:path>
              </a:pathLst>
            </a:custGeom>
            <a:solidFill>
              <a:srgbClr val="FFFFFF"/>
            </a:solidFill>
            <a:ln w="60325" cap="flat">
              <a:solidFill>
                <a:srgbClr val="FF7543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292" name="Freeform 38">
              <a:extLst>
                <a:ext uri="{FF2B5EF4-FFF2-40B4-BE49-F238E27FC236}">
                  <a16:creationId xmlns:a16="http://schemas.microsoft.com/office/drawing/2014/main" id="{2DD3D904-21AB-4505-AB9A-9F2C71EAD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550" y="6218238"/>
              <a:ext cx="111125" cy="247650"/>
            </a:xfrm>
            <a:custGeom>
              <a:avLst/>
              <a:gdLst>
                <a:gd name="T0" fmla="*/ 111125 w 37"/>
                <a:gd name="T1" fmla="*/ 247650 h 82"/>
                <a:gd name="T2" fmla="*/ 111125 w 37"/>
                <a:gd name="T3" fmla="*/ 66443 h 82"/>
                <a:gd name="T4" fmla="*/ 54061 w 37"/>
                <a:gd name="T5" fmla="*/ 0 h 82"/>
                <a:gd name="T6" fmla="*/ 0 w 37"/>
                <a:gd name="T7" fmla="*/ 66443 h 82"/>
                <a:gd name="T8" fmla="*/ 0 w 37"/>
                <a:gd name="T9" fmla="*/ 247650 h 82"/>
                <a:gd name="T10" fmla="*/ 111125 w 37"/>
                <a:gd name="T11" fmla="*/ 247650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7" h="82">
                  <a:moveTo>
                    <a:pt x="37" y="82"/>
                  </a:moveTo>
                  <a:cubicBezTo>
                    <a:pt x="37" y="22"/>
                    <a:pt x="37" y="22"/>
                    <a:pt x="37" y="22"/>
                  </a:cubicBezTo>
                  <a:cubicBezTo>
                    <a:pt x="37" y="10"/>
                    <a:pt x="28" y="0"/>
                    <a:pt x="18" y="0"/>
                  </a:cubicBezTo>
                  <a:cubicBezTo>
                    <a:pt x="8" y="0"/>
                    <a:pt x="0" y="10"/>
                    <a:pt x="0" y="22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37" y="82"/>
                  </a:lnTo>
                  <a:close/>
                </a:path>
              </a:pathLst>
            </a:custGeom>
            <a:solidFill>
              <a:srgbClr val="FFFFFF"/>
            </a:solidFill>
            <a:ln w="60325" cap="flat">
              <a:solidFill>
                <a:srgbClr val="FF7543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293" name="Rectangle 39">
              <a:extLst>
                <a:ext uri="{FF2B5EF4-FFF2-40B4-BE49-F238E27FC236}">
                  <a16:creationId xmlns:a16="http://schemas.microsoft.com/office/drawing/2014/main" id="{0CAD4C61-C0D9-43FC-B028-5A0F4555F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9775" y="6281738"/>
              <a:ext cx="227013" cy="287338"/>
            </a:xfrm>
            <a:prstGeom prst="rect">
              <a:avLst/>
            </a:prstGeom>
            <a:solidFill>
              <a:srgbClr val="D76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11294" name="Freeform 40">
              <a:extLst>
                <a:ext uri="{FF2B5EF4-FFF2-40B4-BE49-F238E27FC236}">
                  <a16:creationId xmlns:a16="http://schemas.microsoft.com/office/drawing/2014/main" id="{88913A65-BBA0-4D03-91D6-C5D5F84BC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8938" y="5729288"/>
              <a:ext cx="1408113" cy="393700"/>
            </a:xfrm>
            <a:custGeom>
              <a:avLst/>
              <a:gdLst>
                <a:gd name="T0" fmla="*/ 463550 w 887"/>
                <a:gd name="T1" fmla="*/ 0 h 248"/>
                <a:gd name="T2" fmla="*/ 960438 w 887"/>
                <a:gd name="T3" fmla="*/ 0 h 248"/>
                <a:gd name="T4" fmla="*/ 1408113 w 887"/>
                <a:gd name="T5" fmla="*/ 393700 h 248"/>
                <a:gd name="T6" fmla="*/ 927100 w 887"/>
                <a:gd name="T7" fmla="*/ 381000 h 248"/>
                <a:gd name="T8" fmla="*/ 460375 w 887"/>
                <a:gd name="T9" fmla="*/ 3175 h 248"/>
                <a:gd name="T10" fmla="*/ 0 w 887"/>
                <a:gd name="T11" fmla="*/ 363538 h 248"/>
                <a:gd name="T12" fmla="*/ 463550 w 887"/>
                <a:gd name="T13" fmla="*/ 0 h 2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87" h="248">
                  <a:moveTo>
                    <a:pt x="292" y="0"/>
                  </a:moveTo>
                  <a:lnTo>
                    <a:pt x="605" y="0"/>
                  </a:lnTo>
                  <a:lnTo>
                    <a:pt x="887" y="248"/>
                  </a:lnTo>
                  <a:lnTo>
                    <a:pt x="584" y="240"/>
                  </a:lnTo>
                  <a:lnTo>
                    <a:pt x="290" y="2"/>
                  </a:lnTo>
                  <a:lnTo>
                    <a:pt x="0" y="229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rgbClr val="D76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295" name="Freeform 41">
              <a:extLst>
                <a:ext uri="{FF2B5EF4-FFF2-40B4-BE49-F238E27FC236}">
                  <a16:creationId xmlns:a16="http://schemas.microsoft.com/office/drawing/2014/main" id="{7545199D-7B59-4008-B21A-6EE6BF9AF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8938" y="5729288"/>
              <a:ext cx="1408113" cy="393700"/>
            </a:xfrm>
            <a:custGeom>
              <a:avLst/>
              <a:gdLst>
                <a:gd name="T0" fmla="*/ 463550 w 887"/>
                <a:gd name="T1" fmla="*/ 0 h 248"/>
                <a:gd name="T2" fmla="*/ 960438 w 887"/>
                <a:gd name="T3" fmla="*/ 0 h 248"/>
                <a:gd name="T4" fmla="*/ 1408113 w 887"/>
                <a:gd name="T5" fmla="*/ 393700 h 248"/>
                <a:gd name="T6" fmla="*/ 927100 w 887"/>
                <a:gd name="T7" fmla="*/ 381000 h 248"/>
                <a:gd name="T8" fmla="*/ 460375 w 887"/>
                <a:gd name="T9" fmla="*/ 3175 h 248"/>
                <a:gd name="T10" fmla="*/ 0 w 887"/>
                <a:gd name="T11" fmla="*/ 363538 h 2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87" h="248">
                  <a:moveTo>
                    <a:pt x="292" y="0"/>
                  </a:moveTo>
                  <a:lnTo>
                    <a:pt x="605" y="0"/>
                  </a:lnTo>
                  <a:lnTo>
                    <a:pt x="887" y="248"/>
                  </a:lnTo>
                  <a:lnTo>
                    <a:pt x="584" y="240"/>
                  </a:lnTo>
                  <a:lnTo>
                    <a:pt x="290" y="2"/>
                  </a:lnTo>
                  <a:lnTo>
                    <a:pt x="0" y="229"/>
                  </a:lnTo>
                </a:path>
              </a:pathLst>
            </a:custGeom>
            <a:noFill/>
            <a:ln w="84138" cap="flat">
              <a:solidFill>
                <a:srgbClr val="D7603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 sz="2400"/>
            </a:p>
          </p:txBody>
        </p:sp>
        <p:sp>
          <p:nvSpPr>
            <p:cNvPr id="11296" name="Rectangle 42">
              <a:extLst>
                <a:ext uri="{FF2B5EF4-FFF2-40B4-BE49-F238E27FC236}">
                  <a16:creationId xmlns:a16="http://schemas.microsoft.com/office/drawing/2014/main" id="{FCF55493-801C-4359-8CB5-C4B92B08E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5567363"/>
              <a:ext cx="182563" cy="338138"/>
            </a:xfrm>
            <a:prstGeom prst="rect">
              <a:avLst/>
            </a:prstGeom>
            <a:solidFill>
              <a:srgbClr val="FFC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  <p:sp>
          <p:nvSpPr>
            <p:cNvPr id="11297" name="Rectangle 43">
              <a:extLst>
                <a:ext uri="{FF2B5EF4-FFF2-40B4-BE49-F238E27FC236}">
                  <a16:creationId xmlns:a16="http://schemas.microsoft.com/office/drawing/2014/main" id="{0391F7DF-1084-46E6-98B4-C2F8637E8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8" y="5481638"/>
              <a:ext cx="182563" cy="96838"/>
            </a:xfrm>
            <a:prstGeom prst="rect">
              <a:avLst/>
            </a:prstGeom>
            <a:solidFill>
              <a:srgbClr val="D76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ea typeface="宋体" panose="02010600030101010101" pitchFamily="2" charset="-122"/>
              </a:endParaRPr>
            </a:p>
          </p:txBody>
        </p:sp>
      </p:grpSp>
      <p:pic>
        <p:nvPicPr>
          <p:cNvPr id="44" name="图片 7">
            <a:extLst>
              <a:ext uri="{FF2B5EF4-FFF2-40B4-BE49-F238E27FC236}">
                <a16:creationId xmlns:a16="http://schemas.microsoft.com/office/drawing/2014/main" id="{6D3CED25-A0D3-4177-AAB5-66A48DAD7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682" y="-296256"/>
            <a:ext cx="1557459" cy="977351"/>
          </a:xfrm>
          <a:prstGeom prst="rect">
            <a:avLst/>
          </a:prstGeom>
        </p:spPr>
      </p:pic>
      <p:pic>
        <p:nvPicPr>
          <p:cNvPr id="45" name="图片 8">
            <a:extLst>
              <a:ext uri="{FF2B5EF4-FFF2-40B4-BE49-F238E27FC236}">
                <a16:creationId xmlns:a16="http://schemas.microsoft.com/office/drawing/2014/main" id="{E3D60525-54D9-4D71-8549-85DE1373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565" y="249731"/>
            <a:ext cx="959010" cy="601807"/>
          </a:xfrm>
          <a:prstGeom prst="rect">
            <a:avLst/>
          </a:prstGeom>
        </p:spPr>
      </p:pic>
      <p:pic>
        <p:nvPicPr>
          <p:cNvPr id="46" name="图片 9">
            <a:extLst>
              <a:ext uri="{FF2B5EF4-FFF2-40B4-BE49-F238E27FC236}">
                <a16:creationId xmlns:a16="http://schemas.microsoft.com/office/drawing/2014/main" id="{ECB48055-7396-4F81-9D62-AB723F37F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095" y="213499"/>
            <a:ext cx="959010" cy="601807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21" grpId="0"/>
      <p:bldP spid="22" grpId="0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  <p:bldP spid="1128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FB1A3A3-8FB9-428F-83BF-5D3632D86896}"/>
              </a:ext>
            </a:extLst>
          </p:cNvPr>
          <p:cNvSpPr/>
          <p:nvPr/>
        </p:nvSpPr>
        <p:spPr>
          <a:xfrm>
            <a:off x="476250" y="466725"/>
            <a:ext cx="6330457" cy="63912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图片 6">
            <a:extLst>
              <a:ext uri="{FF2B5EF4-FFF2-40B4-BE49-F238E27FC236}">
                <a16:creationId xmlns:a16="http://schemas.microsoft.com/office/drawing/2014/main" id="{ED66D37E-18E7-41FA-9363-3B498E808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2" y="213046"/>
            <a:ext cx="1767592" cy="1082193"/>
          </a:xfrm>
          <a:prstGeom prst="rect">
            <a:avLst/>
          </a:prstGeom>
        </p:spPr>
      </p:pic>
      <p:pic>
        <p:nvPicPr>
          <p:cNvPr id="12" name="图片 1">
            <a:extLst>
              <a:ext uri="{FF2B5EF4-FFF2-40B4-BE49-F238E27FC236}">
                <a16:creationId xmlns:a16="http://schemas.microsoft.com/office/drawing/2014/main" id="{D1FC082E-5311-4240-8FE6-97F3C791D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r="6732" b="25294"/>
          <a:stretch/>
        </p:blipFill>
        <p:spPr>
          <a:xfrm rot="610480">
            <a:off x="6573599" y="163342"/>
            <a:ext cx="5626926" cy="3501548"/>
          </a:xfrm>
          <a:prstGeom prst="rect">
            <a:avLst/>
          </a:prstGeom>
        </p:spPr>
      </p:pic>
      <p:sp>
        <p:nvSpPr>
          <p:cNvPr id="13" name="文本框 2">
            <a:extLst>
              <a:ext uri="{FF2B5EF4-FFF2-40B4-BE49-F238E27FC236}">
                <a16:creationId xmlns:a16="http://schemas.microsoft.com/office/drawing/2014/main" id="{10C8DF35-57DD-42BF-835F-6235004D459C}"/>
              </a:ext>
            </a:extLst>
          </p:cNvPr>
          <p:cNvSpPr txBox="1"/>
          <p:nvPr/>
        </p:nvSpPr>
        <p:spPr>
          <a:xfrm rot="777585">
            <a:off x="7228593" y="1984067"/>
            <a:ext cx="3401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algn="ctr" defTabSz="914400">
              <a:lnSpc>
                <a:spcPct val="100000"/>
              </a:lnSpc>
              <a:defRPr/>
            </a:pPr>
            <a:r>
              <a:rPr lang="en-US" altLang="zh-CN" sz="32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Hãy giải bài toán vào vở nhé!</a:t>
            </a:r>
            <a:endParaRPr lang="zh-CN" altLang="en-US" sz="32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方正喵呜体" panose="0201060001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5">
            <a:extLst>
              <a:ext uri="{FF2B5EF4-FFF2-40B4-BE49-F238E27FC236}">
                <a16:creationId xmlns:a16="http://schemas.microsoft.com/office/drawing/2014/main" id="{9D61062C-D5BC-49D5-B5FD-071CD858E9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355" y="3547865"/>
            <a:ext cx="3797816" cy="3310135"/>
          </a:xfrm>
          <a:prstGeom prst="rect">
            <a:avLst/>
          </a:prstGeom>
        </p:spPr>
      </p:pic>
      <p:sp>
        <p:nvSpPr>
          <p:cNvPr id="15" name="Text Box 27">
            <a:extLst>
              <a:ext uri="{FF2B5EF4-FFF2-40B4-BE49-F238E27FC236}">
                <a16:creationId xmlns:a16="http://schemas.microsoft.com/office/drawing/2014/main" id="{90B80F5F-3027-4208-B292-4BBCF72ECB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910" y="1102706"/>
            <a:ext cx="5787135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Đường sắt từ Đà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Nẵng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đến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phố Hồ Chí Minh dài là:           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791 + 144 = 935(km)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Đường sắt từ Hà Nội đến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phố Hồ Chí Minh dài là:             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791 + 935 = 1726(km)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    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Đáp số: </a:t>
            </a: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a) 935km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	               b) 1726km</a:t>
            </a:r>
          </a:p>
        </p:txBody>
      </p:sp>
    </p:spTree>
    <p:extLst>
      <p:ext uri="{BB962C8B-B14F-4D97-AF65-F5344CB8AC3E}">
        <p14:creationId xmlns:p14="http://schemas.microsoft.com/office/powerpoint/2010/main" val="11035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E0611EC-B729-4A23-B964-2367E99907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0"/>
          <a:stretch/>
        </p:blipFill>
        <p:spPr>
          <a:xfrm>
            <a:off x="863940" y="341424"/>
            <a:ext cx="11501568" cy="68003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9FD2F9B-9A2C-4736-880E-7002AB385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6715" y="2612180"/>
            <a:ext cx="7147080" cy="3730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DDD9A7E-3BBD-43F6-8FE8-61164FD10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6825" y="820406"/>
            <a:ext cx="778774" cy="4887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304BD44-C7C1-40B1-B806-A330AD1A2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94" y="491190"/>
            <a:ext cx="1049247" cy="6584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BF177E-73C7-48A6-8FA5-5419A14F3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047" y="5415255"/>
            <a:ext cx="1755013" cy="11013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B4FEC38-5FFA-4773-AA65-D10DE2A68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390" y="5563891"/>
            <a:ext cx="2062230" cy="129410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1FE078B-89C4-4EDD-8344-47F2F60D0976}"/>
              </a:ext>
            </a:extLst>
          </p:cNvPr>
          <p:cNvSpPr txBox="1"/>
          <p:nvPr/>
        </p:nvSpPr>
        <p:spPr>
          <a:xfrm rot="610480">
            <a:off x="8171298" y="1869318"/>
            <a:ext cx="313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algn="ctr" defTabSz="914400">
              <a:lnSpc>
                <a:spcPct val="100000"/>
              </a:lnSpc>
              <a:defRPr/>
            </a:pPr>
            <a:r>
              <a:rPr lang="zh-CN" altLang="en-US" sz="5400" b="1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5FB9CB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竞选目标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796BD4E-982C-4898-ADF0-C7D6293F8029}"/>
              </a:ext>
            </a:extLst>
          </p:cNvPr>
          <p:cNvGrpSpPr/>
          <p:nvPr/>
        </p:nvGrpSpPr>
        <p:grpSpPr>
          <a:xfrm>
            <a:off x="7434136" y="760335"/>
            <a:ext cx="1089931" cy="1662867"/>
            <a:chOff x="8683894" y="705760"/>
            <a:chExt cx="1389852" cy="2120445"/>
          </a:xfrm>
        </p:grpSpPr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676A9548-AEC3-4264-857E-B2A903565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7344" y="1109187"/>
              <a:ext cx="1146319" cy="1618623"/>
            </a:xfrm>
            <a:custGeom>
              <a:avLst/>
              <a:gdLst>
                <a:gd name="T0" fmla="*/ 196 w 197"/>
                <a:gd name="T1" fmla="*/ 116 h 278"/>
                <a:gd name="T2" fmla="*/ 183 w 197"/>
                <a:gd name="T3" fmla="*/ 67 h 278"/>
                <a:gd name="T4" fmla="*/ 94 w 197"/>
                <a:gd name="T5" fmla="*/ 20 h 278"/>
                <a:gd name="T6" fmla="*/ 20 w 197"/>
                <a:gd name="T7" fmla="*/ 75 h 278"/>
                <a:gd name="T8" fmla="*/ 19 w 197"/>
                <a:gd name="T9" fmla="*/ 78 h 278"/>
                <a:gd name="T10" fmla="*/ 9 w 197"/>
                <a:gd name="T11" fmla="*/ 108 h 278"/>
                <a:gd name="T12" fmla="*/ 15 w 197"/>
                <a:gd name="T13" fmla="*/ 172 h 278"/>
                <a:gd name="T14" fmla="*/ 27 w 197"/>
                <a:gd name="T15" fmla="*/ 207 h 278"/>
                <a:gd name="T16" fmla="*/ 33 w 197"/>
                <a:gd name="T17" fmla="*/ 238 h 278"/>
                <a:gd name="T18" fmla="*/ 32 w 197"/>
                <a:gd name="T19" fmla="*/ 239 h 278"/>
                <a:gd name="T20" fmla="*/ 32 w 197"/>
                <a:gd name="T21" fmla="*/ 243 h 278"/>
                <a:gd name="T22" fmla="*/ 32 w 197"/>
                <a:gd name="T23" fmla="*/ 257 h 278"/>
                <a:gd name="T24" fmla="*/ 35 w 197"/>
                <a:gd name="T25" fmla="*/ 263 h 278"/>
                <a:gd name="T26" fmla="*/ 56 w 197"/>
                <a:gd name="T27" fmla="*/ 266 h 278"/>
                <a:gd name="T28" fmla="*/ 71 w 197"/>
                <a:gd name="T29" fmla="*/ 270 h 278"/>
                <a:gd name="T30" fmla="*/ 78 w 197"/>
                <a:gd name="T31" fmla="*/ 273 h 278"/>
                <a:gd name="T32" fmla="*/ 88 w 197"/>
                <a:gd name="T33" fmla="*/ 276 h 278"/>
                <a:gd name="T34" fmla="*/ 100 w 197"/>
                <a:gd name="T35" fmla="*/ 271 h 278"/>
                <a:gd name="T36" fmla="*/ 109 w 197"/>
                <a:gd name="T37" fmla="*/ 266 h 278"/>
                <a:gd name="T38" fmla="*/ 138 w 197"/>
                <a:gd name="T39" fmla="*/ 218 h 278"/>
                <a:gd name="T40" fmla="*/ 139 w 197"/>
                <a:gd name="T41" fmla="*/ 216 h 278"/>
                <a:gd name="T42" fmla="*/ 140 w 197"/>
                <a:gd name="T43" fmla="*/ 214 h 278"/>
                <a:gd name="T44" fmla="*/ 186 w 197"/>
                <a:gd name="T45" fmla="*/ 171 h 278"/>
                <a:gd name="T46" fmla="*/ 190 w 197"/>
                <a:gd name="T47" fmla="*/ 155 h 278"/>
                <a:gd name="T48" fmla="*/ 196 w 197"/>
                <a:gd name="T49" fmla="*/ 135 h 278"/>
                <a:gd name="T50" fmla="*/ 196 w 197"/>
                <a:gd name="T51" fmla="*/ 116 h 278"/>
                <a:gd name="T52" fmla="*/ 133 w 197"/>
                <a:gd name="T53" fmla="*/ 184 h 278"/>
                <a:gd name="T54" fmla="*/ 134 w 197"/>
                <a:gd name="T55" fmla="*/ 182 h 278"/>
                <a:gd name="T56" fmla="*/ 144 w 197"/>
                <a:gd name="T57" fmla="*/ 175 h 278"/>
                <a:gd name="T58" fmla="*/ 135 w 197"/>
                <a:gd name="T59" fmla="*/ 184 h 278"/>
                <a:gd name="T60" fmla="*/ 133 w 197"/>
                <a:gd name="T61" fmla="*/ 18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" h="278">
                  <a:moveTo>
                    <a:pt x="196" y="116"/>
                  </a:moveTo>
                  <a:cubicBezTo>
                    <a:pt x="197" y="100"/>
                    <a:pt x="193" y="83"/>
                    <a:pt x="183" y="67"/>
                  </a:cubicBezTo>
                  <a:cubicBezTo>
                    <a:pt x="167" y="39"/>
                    <a:pt x="128" y="0"/>
                    <a:pt x="94" y="20"/>
                  </a:cubicBezTo>
                  <a:cubicBezTo>
                    <a:pt x="62" y="19"/>
                    <a:pt x="32" y="46"/>
                    <a:pt x="20" y="75"/>
                  </a:cubicBezTo>
                  <a:cubicBezTo>
                    <a:pt x="20" y="76"/>
                    <a:pt x="19" y="77"/>
                    <a:pt x="19" y="78"/>
                  </a:cubicBezTo>
                  <a:cubicBezTo>
                    <a:pt x="14" y="87"/>
                    <a:pt x="10" y="98"/>
                    <a:pt x="9" y="108"/>
                  </a:cubicBezTo>
                  <a:cubicBezTo>
                    <a:pt x="0" y="125"/>
                    <a:pt x="5" y="149"/>
                    <a:pt x="15" y="172"/>
                  </a:cubicBezTo>
                  <a:cubicBezTo>
                    <a:pt x="17" y="184"/>
                    <a:pt x="21" y="196"/>
                    <a:pt x="27" y="207"/>
                  </a:cubicBezTo>
                  <a:cubicBezTo>
                    <a:pt x="27" y="218"/>
                    <a:pt x="28" y="229"/>
                    <a:pt x="33" y="238"/>
                  </a:cubicBezTo>
                  <a:cubicBezTo>
                    <a:pt x="32" y="239"/>
                    <a:pt x="32" y="239"/>
                    <a:pt x="32" y="239"/>
                  </a:cubicBezTo>
                  <a:cubicBezTo>
                    <a:pt x="32" y="240"/>
                    <a:pt x="32" y="242"/>
                    <a:pt x="32" y="243"/>
                  </a:cubicBezTo>
                  <a:cubicBezTo>
                    <a:pt x="29" y="247"/>
                    <a:pt x="29" y="253"/>
                    <a:pt x="32" y="257"/>
                  </a:cubicBezTo>
                  <a:cubicBezTo>
                    <a:pt x="33" y="259"/>
                    <a:pt x="34" y="261"/>
                    <a:pt x="35" y="263"/>
                  </a:cubicBezTo>
                  <a:cubicBezTo>
                    <a:pt x="39" y="273"/>
                    <a:pt x="52" y="272"/>
                    <a:pt x="56" y="266"/>
                  </a:cubicBezTo>
                  <a:cubicBezTo>
                    <a:pt x="61" y="267"/>
                    <a:pt x="66" y="268"/>
                    <a:pt x="71" y="270"/>
                  </a:cubicBezTo>
                  <a:cubicBezTo>
                    <a:pt x="72" y="272"/>
                    <a:pt x="75" y="273"/>
                    <a:pt x="78" y="273"/>
                  </a:cubicBezTo>
                  <a:cubicBezTo>
                    <a:pt x="81" y="274"/>
                    <a:pt x="85" y="275"/>
                    <a:pt x="88" y="276"/>
                  </a:cubicBezTo>
                  <a:cubicBezTo>
                    <a:pt x="93" y="278"/>
                    <a:pt x="98" y="275"/>
                    <a:pt x="100" y="271"/>
                  </a:cubicBezTo>
                  <a:cubicBezTo>
                    <a:pt x="103" y="271"/>
                    <a:pt x="106" y="269"/>
                    <a:pt x="109" y="266"/>
                  </a:cubicBezTo>
                  <a:cubicBezTo>
                    <a:pt x="119" y="250"/>
                    <a:pt x="130" y="235"/>
                    <a:pt x="138" y="218"/>
                  </a:cubicBezTo>
                  <a:cubicBezTo>
                    <a:pt x="138" y="217"/>
                    <a:pt x="139" y="216"/>
                    <a:pt x="139" y="216"/>
                  </a:cubicBezTo>
                  <a:cubicBezTo>
                    <a:pt x="139" y="215"/>
                    <a:pt x="140" y="215"/>
                    <a:pt x="140" y="214"/>
                  </a:cubicBezTo>
                  <a:cubicBezTo>
                    <a:pt x="160" y="208"/>
                    <a:pt x="177" y="194"/>
                    <a:pt x="186" y="171"/>
                  </a:cubicBezTo>
                  <a:cubicBezTo>
                    <a:pt x="188" y="166"/>
                    <a:pt x="189" y="161"/>
                    <a:pt x="190" y="155"/>
                  </a:cubicBezTo>
                  <a:cubicBezTo>
                    <a:pt x="193" y="149"/>
                    <a:pt x="195" y="142"/>
                    <a:pt x="196" y="135"/>
                  </a:cubicBezTo>
                  <a:cubicBezTo>
                    <a:pt x="196" y="129"/>
                    <a:pt x="196" y="122"/>
                    <a:pt x="196" y="116"/>
                  </a:cubicBezTo>
                  <a:close/>
                  <a:moveTo>
                    <a:pt x="133" y="184"/>
                  </a:moveTo>
                  <a:cubicBezTo>
                    <a:pt x="133" y="183"/>
                    <a:pt x="133" y="183"/>
                    <a:pt x="134" y="182"/>
                  </a:cubicBezTo>
                  <a:cubicBezTo>
                    <a:pt x="137" y="180"/>
                    <a:pt x="140" y="177"/>
                    <a:pt x="144" y="175"/>
                  </a:cubicBezTo>
                  <a:cubicBezTo>
                    <a:pt x="141" y="178"/>
                    <a:pt x="138" y="181"/>
                    <a:pt x="135" y="184"/>
                  </a:cubicBezTo>
                  <a:cubicBezTo>
                    <a:pt x="134" y="184"/>
                    <a:pt x="133" y="184"/>
                    <a:pt x="133" y="184"/>
                  </a:cubicBezTo>
                  <a:close/>
                </a:path>
              </a:pathLst>
            </a:custGeom>
            <a:solidFill>
              <a:srgbClr val="F9E7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17D1A87D-1F96-4782-809F-5D264B2C9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7427" y="1374856"/>
              <a:ext cx="297650" cy="327170"/>
            </a:xfrm>
            <a:custGeom>
              <a:avLst/>
              <a:gdLst>
                <a:gd name="T0" fmla="*/ 43 w 51"/>
                <a:gd name="T1" fmla="*/ 2 h 56"/>
                <a:gd name="T2" fmla="*/ 25 w 51"/>
                <a:gd name="T3" fmla="*/ 16 h 56"/>
                <a:gd name="T4" fmla="*/ 2 w 51"/>
                <a:gd name="T5" fmla="*/ 46 h 56"/>
                <a:gd name="T6" fmla="*/ 8 w 51"/>
                <a:gd name="T7" fmla="*/ 53 h 56"/>
                <a:gd name="T8" fmla="*/ 16 w 51"/>
                <a:gd name="T9" fmla="*/ 54 h 56"/>
                <a:gd name="T10" fmla="*/ 45 w 51"/>
                <a:gd name="T11" fmla="*/ 14 h 56"/>
                <a:gd name="T12" fmla="*/ 44 w 51"/>
                <a:gd name="T13" fmla="*/ 10 h 56"/>
                <a:gd name="T14" fmla="*/ 47 w 51"/>
                <a:gd name="T15" fmla="*/ 8 h 56"/>
                <a:gd name="T16" fmla="*/ 43 w 51"/>
                <a:gd name="T1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6">
                  <a:moveTo>
                    <a:pt x="43" y="2"/>
                  </a:moveTo>
                  <a:cubicBezTo>
                    <a:pt x="36" y="5"/>
                    <a:pt x="30" y="10"/>
                    <a:pt x="25" y="16"/>
                  </a:cubicBezTo>
                  <a:cubicBezTo>
                    <a:pt x="15" y="24"/>
                    <a:pt x="6" y="34"/>
                    <a:pt x="2" y="46"/>
                  </a:cubicBezTo>
                  <a:cubicBezTo>
                    <a:pt x="0" y="51"/>
                    <a:pt x="4" y="53"/>
                    <a:pt x="8" y="53"/>
                  </a:cubicBezTo>
                  <a:cubicBezTo>
                    <a:pt x="10" y="55"/>
                    <a:pt x="14" y="56"/>
                    <a:pt x="16" y="54"/>
                  </a:cubicBezTo>
                  <a:cubicBezTo>
                    <a:pt x="29" y="44"/>
                    <a:pt x="41" y="31"/>
                    <a:pt x="45" y="14"/>
                  </a:cubicBezTo>
                  <a:cubicBezTo>
                    <a:pt x="45" y="13"/>
                    <a:pt x="45" y="11"/>
                    <a:pt x="44" y="10"/>
                  </a:cubicBezTo>
                  <a:cubicBezTo>
                    <a:pt x="45" y="9"/>
                    <a:pt x="46" y="9"/>
                    <a:pt x="47" y="8"/>
                  </a:cubicBezTo>
                  <a:cubicBezTo>
                    <a:pt x="51" y="6"/>
                    <a:pt x="47" y="0"/>
                    <a:pt x="43" y="2"/>
                  </a:cubicBezTo>
                  <a:close/>
                </a:path>
              </a:pathLst>
            </a:custGeom>
            <a:solidFill>
              <a:srgbClr val="F9E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EB479C86-3563-42C3-80E5-2202571B1B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3894" y="1165763"/>
              <a:ext cx="1254556" cy="1660442"/>
            </a:xfrm>
            <a:custGeom>
              <a:avLst/>
              <a:gdLst>
                <a:gd name="T0" fmla="*/ 215 w 216"/>
                <a:gd name="T1" fmla="*/ 114 h 285"/>
                <a:gd name="T2" fmla="*/ 18 w 216"/>
                <a:gd name="T3" fmla="*/ 82 h 285"/>
                <a:gd name="T4" fmla="*/ 37 w 216"/>
                <a:gd name="T5" fmla="*/ 178 h 285"/>
                <a:gd name="T6" fmla="*/ 22 w 216"/>
                <a:gd name="T7" fmla="*/ 207 h 285"/>
                <a:gd name="T8" fmla="*/ 19 w 216"/>
                <a:gd name="T9" fmla="*/ 230 h 285"/>
                <a:gd name="T10" fmla="*/ 1 w 216"/>
                <a:gd name="T11" fmla="*/ 241 h 285"/>
                <a:gd name="T12" fmla="*/ 59 w 216"/>
                <a:gd name="T13" fmla="*/ 278 h 285"/>
                <a:gd name="T14" fmla="*/ 134 w 216"/>
                <a:gd name="T15" fmla="*/ 268 h 285"/>
                <a:gd name="T16" fmla="*/ 130 w 216"/>
                <a:gd name="T17" fmla="*/ 260 h 285"/>
                <a:gd name="T18" fmla="*/ 140 w 216"/>
                <a:gd name="T19" fmla="*/ 253 h 285"/>
                <a:gd name="T20" fmla="*/ 135 w 216"/>
                <a:gd name="T21" fmla="*/ 236 h 285"/>
                <a:gd name="T22" fmla="*/ 183 w 216"/>
                <a:gd name="T23" fmla="*/ 190 h 285"/>
                <a:gd name="T24" fmla="*/ 21 w 216"/>
                <a:gd name="T25" fmla="*/ 252 h 285"/>
                <a:gd name="T26" fmla="*/ 25 w 216"/>
                <a:gd name="T27" fmla="*/ 236 h 285"/>
                <a:gd name="T28" fmla="*/ 25 w 216"/>
                <a:gd name="T29" fmla="*/ 243 h 285"/>
                <a:gd name="T30" fmla="*/ 30 w 216"/>
                <a:gd name="T31" fmla="*/ 245 h 285"/>
                <a:gd name="T32" fmla="*/ 35 w 216"/>
                <a:gd name="T33" fmla="*/ 243 h 285"/>
                <a:gd name="T34" fmla="*/ 38 w 216"/>
                <a:gd name="T35" fmla="*/ 245 h 285"/>
                <a:gd name="T36" fmla="*/ 39 w 216"/>
                <a:gd name="T37" fmla="*/ 262 h 285"/>
                <a:gd name="T38" fmla="*/ 45 w 216"/>
                <a:gd name="T39" fmla="*/ 264 h 285"/>
                <a:gd name="T40" fmla="*/ 47 w 216"/>
                <a:gd name="T41" fmla="*/ 250 h 285"/>
                <a:gd name="T42" fmla="*/ 59 w 216"/>
                <a:gd name="T43" fmla="*/ 266 h 285"/>
                <a:gd name="T44" fmla="*/ 45 w 216"/>
                <a:gd name="T45" fmla="*/ 264 h 285"/>
                <a:gd name="T46" fmla="*/ 86 w 216"/>
                <a:gd name="T47" fmla="*/ 154 h 285"/>
                <a:gd name="T48" fmla="*/ 83 w 216"/>
                <a:gd name="T49" fmla="*/ 222 h 285"/>
                <a:gd name="T50" fmla="*/ 63 w 216"/>
                <a:gd name="T51" fmla="*/ 270 h 285"/>
                <a:gd name="T52" fmla="*/ 65 w 216"/>
                <a:gd name="T53" fmla="*/ 257 h 285"/>
                <a:gd name="T54" fmla="*/ 78 w 216"/>
                <a:gd name="T55" fmla="*/ 264 h 285"/>
                <a:gd name="T56" fmla="*/ 63 w 216"/>
                <a:gd name="T57" fmla="*/ 270 h 285"/>
                <a:gd name="T58" fmla="*/ 84 w 216"/>
                <a:gd name="T59" fmla="*/ 261 h 285"/>
                <a:gd name="T60" fmla="*/ 95 w 216"/>
                <a:gd name="T61" fmla="*/ 262 h 285"/>
                <a:gd name="T62" fmla="*/ 94 w 216"/>
                <a:gd name="T63" fmla="*/ 274 h 285"/>
                <a:gd name="T64" fmla="*/ 100 w 216"/>
                <a:gd name="T65" fmla="*/ 274 h 285"/>
                <a:gd name="T66" fmla="*/ 100 w 216"/>
                <a:gd name="T67" fmla="*/ 262 h 285"/>
                <a:gd name="T68" fmla="*/ 107 w 216"/>
                <a:gd name="T69" fmla="*/ 262 h 285"/>
                <a:gd name="T70" fmla="*/ 111 w 216"/>
                <a:gd name="T71" fmla="*/ 262 h 285"/>
                <a:gd name="T72" fmla="*/ 100 w 216"/>
                <a:gd name="T73" fmla="*/ 274 h 285"/>
                <a:gd name="T74" fmla="*/ 117 w 216"/>
                <a:gd name="T75" fmla="*/ 272 h 285"/>
                <a:gd name="T76" fmla="*/ 117 w 216"/>
                <a:gd name="T77" fmla="*/ 262 h 285"/>
                <a:gd name="T78" fmla="*/ 123 w 216"/>
                <a:gd name="T79" fmla="*/ 269 h 285"/>
                <a:gd name="T80" fmla="*/ 117 w 216"/>
                <a:gd name="T81" fmla="*/ 231 h 285"/>
                <a:gd name="T82" fmla="*/ 105 w 216"/>
                <a:gd name="T83" fmla="*/ 158 h 285"/>
                <a:gd name="T84" fmla="*/ 137 w 216"/>
                <a:gd name="T85" fmla="*/ 108 h 285"/>
                <a:gd name="T86" fmla="*/ 98 w 216"/>
                <a:gd name="T87" fmla="*/ 148 h 285"/>
                <a:gd name="T88" fmla="*/ 78 w 216"/>
                <a:gd name="T89" fmla="*/ 91 h 285"/>
                <a:gd name="T90" fmla="*/ 80 w 216"/>
                <a:gd name="T91" fmla="*/ 150 h 285"/>
                <a:gd name="T92" fmla="*/ 51 w 216"/>
                <a:gd name="T93" fmla="*/ 214 h 285"/>
                <a:gd name="T94" fmla="*/ 28 w 216"/>
                <a:gd name="T95" fmla="*/ 110 h 285"/>
                <a:gd name="T96" fmla="*/ 195 w 216"/>
                <a:gd name="T97" fmla="*/ 142 h 285"/>
                <a:gd name="T98" fmla="*/ 109 w 216"/>
                <a:gd name="T99" fmla="*/ 148 h 285"/>
                <a:gd name="T100" fmla="*/ 133 w 216"/>
                <a:gd name="T101" fmla="*/ 125 h 285"/>
                <a:gd name="T102" fmla="*/ 109 w 216"/>
                <a:gd name="T103" fmla="*/ 148 h 285"/>
                <a:gd name="T104" fmla="*/ 73 w 216"/>
                <a:gd name="T105" fmla="*/ 124 h 285"/>
                <a:gd name="T106" fmla="*/ 82 w 216"/>
                <a:gd name="T107" fmla="*/ 13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85">
                  <a:moveTo>
                    <a:pt x="183" y="190"/>
                  </a:moveTo>
                  <a:cubicBezTo>
                    <a:pt x="206" y="172"/>
                    <a:pt x="214" y="143"/>
                    <a:pt x="215" y="114"/>
                  </a:cubicBezTo>
                  <a:cubicBezTo>
                    <a:pt x="216" y="53"/>
                    <a:pt x="176" y="0"/>
                    <a:pt x="113" y="1"/>
                  </a:cubicBezTo>
                  <a:cubicBezTo>
                    <a:pt x="66" y="2"/>
                    <a:pt x="31" y="39"/>
                    <a:pt x="18" y="82"/>
                  </a:cubicBezTo>
                  <a:cubicBezTo>
                    <a:pt x="12" y="103"/>
                    <a:pt x="13" y="127"/>
                    <a:pt x="20" y="148"/>
                  </a:cubicBezTo>
                  <a:cubicBezTo>
                    <a:pt x="24" y="159"/>
                    <a:pt x="30" y="169"/>
                    <a:pt x="37" y="178"/>
                  </a:cubicBezTo>
                  <a:cubicBezTo>
                    <a:pt x="45" y="187"/>
                    <a:pt x="45" y="200"/>
                    <a:pt x="43" y="212"/>
                  </a:cubicBezTo>
                  <a:cubicBezTo>
                    <a:pt x="36" y="211"/>
                    <a:pt x="29" y="209"/>
                    <a:pt x="22" y="207"/>
                  </a:cubicBezTo>
                  <a:cubicBezTo>
                    <a:pt x="15" y="206"/>
                    <a:pt x="7" y="213"/>
                    <a:pt x="11" y="220"/>
                  </a:cubicBezTo>
                  <a:cubicBezTo>
                    <a:pt x="14" y="224"/>
                    <a:pt x="16" y="227"/>
                    <a:pt x="19" y="230"/>
                  </a:cubicBezTo>
                  <a:cubicBezTo>
                    <a:pt x="14" y="231"/>
                    <a:pt x="8" y="233"/>
                    <a:pt x="2" y="236"/>
                  </a:cubicBezTo>
                  <a:cubicBezTo>
                    <a:pt x="0" y="237"/>
                    <a:pt x="0" y="239"/>
                    <a:pt x="1" y="241"/>
                  </a:cubicBezTo>
                  <a:cubicBezTo>
                    <a:pt x="13" y="258"/>
                    <a:pt x="34" y="271"/>
                    <a:pt x="58" y="277"/>
                  </a:cubicBezTo>
                  <a:cubicBezTo>
                    <a:pt x="59" y="278"/>
                    <a:pt x="59" y="278"/>
                    <a:pt x="59" y="278"/>
                  </a:cubicBezTo>
                  <a:cubicBezTo>
                    <a:pt x="84" y="285"/>
                    <a:pt x="113" y="284"/>
                    <a:pt x="132" y="273"/>
                  </a:cubicBezTo>
                  <a:cubicBezTo>
                    <a:pt x="134" y="272"/>
                    <a:pt x="135" y="269"/>
                    <a:pt x="134" y="268"/>
                  </a:cubicBezTo>
                  <a:cubicBezTo>
                    <a:pt x="132" y="265"/>
                    <a:pt x="130" y="263"/>
                    <a:pt x="128" y="261"/>
                  </a:cubicBezTo>
                  <a:cubicBezTo>
                    <a:pt x="129" y="260"/>
                    <a:pt x="130" y="260"/>
                    <a:pt x="130" y="260"/>
                  </a:cubicBezTo>
                  <a:cubicBezTo>
                    <a:pt x="134" y="260"/>
                    <a:pt x="136" y="258"/>
                    <a:pt x="137" y="255"/>
                  </a:cubicBezTo>
                  <a:cubicBezTo>
                    <a:pt x="138" y="255"/>
                    <a:pt x="139" y="254"/>
                    <a:pt x="140" y="253"/>
                  </a:cubicBezTo>
                  <a:cubicBezTo>
                    <a:pt x="146" y="250"/>
                    <a:pt x="146" y="240"/>
                    <a:pt x="138" y="237"/>
                  </a:cubicBezTo>
                  <a:cubicBezTo>
                    <a:pt x="137" y="237"/>
                    <a:pt x="136" y="237"/>
                    <a:pt x="135" y="236"/>
                  </a:cubicBezTo>
                  <a:cubicBezTo>
                    <a:pt x="138" y="228"/>
                    <a:pt x="141" y="221"/>
                    <a:pt x="149" y="215"/>
                  </a:cubicBezTo>
                  <a:cubicBezTo>
                    <a:pt x="160" y="206"/>
                    <a:pt x="172" y="199"/>
                    <a:pt x="183" y="190"/>
                  </a:cubicBezTo>
                  <a:close/>
                  <a:moveTo>
                    <a:pt x="25" y="243"/>
                  </a:moveTo>
                  <a:cubicBezTo>
                    <a:pt x="23" y="245"/>
                    <a:pt x="22" y="249"/>
                    <a:pt x="21" y="252"/>
                  </a:cubicBezTo>
                  <a:cubicBezTo>
                    <a:pt x="16" y="248"/>
                    <a:pt x="12" y="244"/>
                    <a:pt x="8" y="240"/>
                  </a:cubicBezTo>
                  <a:cubicBezTo>
                    <a:pt x="6" y="238"/>
                    <a:pt x="16" y="237"/>
                    <a:pt x="25" y="236"/>
                  </a:cubicBezTo>
                  <a:cubicBezTo>
                    <a:pt x="26" y="236"/>
                    <a:pt x="27" y="237"/>
                    <a:pt x="28" y="238"/>
                  </a:cubicBezTo>
                  <a:cubicBezTo>
                    <a:pt x="27" y="239"/>
                    <a:pt x="26" y="241"/>
                    <a:pt x="25" y="243"/>
                  </a:cubicBezTo>
                  <a:close/>
                  <a:moveTo>
                    <a:pt x="26" y="255"/>
                  </a:moveTo>
                  <a:cubicBezTo>
                    <a:pt x="28" y="252"/>
                    <a:pt x="29" y="248"/>
                    <a:pt x="30" y="245"/>
                  </a:cubicBezTo>
                  <a:cubicBezTo>
                    <a:pt x="30" y="244"/>
                    <a:pt x="30" y="243"/>
                    <a:pt x="31" y="242"/>
                  </a:cubicBezTo>
                  <a:cubicBezTo>
                    <a:pt x="32" y="242"/>
                    <a:pt x="34" y="243"/>
                    <a:pt x="35" y="243"/>
                  </a:cubicBezTo>
                  <a:cubicBezTo>
                    <a:pt x="36" y="244"/>
                    <a:pt x="36" y="244"/>
                    <a:pt x="37" y="245"/>
                  </a:cubicBezTo>
                  <a:cubicBezTo>
                    <a:pt x="37" y="245"/>
                    <a:pt x="38" y="245"/>
                    <a:pt x="38" y="245"/>
                  </a:cubicBezTo>
                  <a:cubicBezTo>
                    <a:pt x="40" y="246"/>
                    <a:pt x="41" y="247"/>
                    <a:pt x="43" y="248"/>
                  </a:cubicBezTo>
                  <a:cubicBezTo>
                    <a:pt x="41" y="252"/>
                    <a:pt x="39" y="257"/>
                    <a:pt x="39" y="262"/>
                  </a:cubicBezTo>
                  <a:cubicBezTo>
                    <a:pt x="35" y="260"/>
                    <a:pt x="30" y="258"/>
                    <a:pt x="26" y="255"/>
                  </a:cubicBezTo>
                  <a:close/>
                  <a:moveTo>
                    <a:pt x="45" y="264"/>
                  </a:moveTo>
                  <a:cubicBezTo>
                    <a:pt x="46" y="262"/>
                    <a:pt x="46" y="259"/>
                    <a:pt x="46" y="257"/>
                  </a:cubicBezTo>
                  <a:cubicBezTo>
                    <a:pt x="46" y="255"/>
                    <a:pt x="47" y="252"/>
                    <a:pt x="47" y="250"/>
                  </a:cubicBezTo>
                  <a:cubicBezTo>
                    <a:pt x="52" y="252"/>
                    <a:pt x="57" y="254"/>
                    <a:pt x="61" y="256"/>
                  </a:cubicBezTo>
                  <a:cubicBezTo>
                    <a:pt x="61" y="259"/>
                    <a:pt x="60" y="262"/>
                    <a:pt x="59" y="266"/>
                  </a:cubicBezTo>
                  <a:cubicBezTo>
                    <a:pt x="59" y="267"/>
                    <a:pt x="58" y="268"/>
                    <a:pt x="58" y="269"/>
                  </a:cubicBezTo>
                  <a:cubicBezTo>
                    <a:pt x="54" y="268"/>
                    <a:pt x="49" y="266"/>
                    <a:pt x="45" y="264"/>
                  </a:cubicBezTo>
                  <a:close/>
                  <a:moveTo>
                    <a:pt x="68" y="218"/>
                  </a:moveTo>
                  <a:cubicBezTo>
                    <a:pt x="77" y="198"/>
                    <a:pt x="83" y="174"/>
                    <a:pt x="86" y="154"/>
                  </a:cubicBezTo>
                  <a:cubicBezTo>
                    <a:pt x="89" y="155"/>
                    <a:pt x="92" y="156"/>
                    <a:pt x="95" y="157"/>
                  </a:cubicBezTo>
                  <a:cubicBezTo>
                    <a:pt x="88" y="178"/>
                    <a:pt x="85" y="200"/>
                    <a:pt x="83" y="222"/>
                  </a:cubicBezTo>
                  <a:cubicBezTo>
                    <a:pt x="78" y="221"/>
                    <a:pt x="73" y="220"/>
                    <a:pt x="68" y="218"/>
                  </a:cubicBezTo>
                  <a:close/>
                  <a:moveTo>
                    <a:pt x="63" y="270"/>
                  </a:moveTo>
                  <a:cubicBezTo>
                    <a:pt x="63" y="269"/>
                    <a:pt x="63" y="268"/>
                    <a:pt x="64" y="267"/>
                  </a:cubicBezTo>
                  <a:cubicBezTo>
                    <a:pt x="64" y="264"/>
                    <a:pt x="65" y="260"/>
                    <a:pt x="65" y="257"/>
                  </a:cubicBezTo>
                  <a:cubicBezTo>
                    <a:pt x="69" y="258"/>
                    <a:pt x="74" y="259"/>
                    <a:pt x="79" y="260"/>
                  </a:cubicBezTo>
                  <a:cubicBezTo>
                    <a:pt x="78" y="261"/>
                    <a:pt x="78" y="263"/>
                    <a:pt x="78" y="264"/>
                  </a:cubicBezTo>
                  <a:cubicBezTo>
                    <a:pt x="77" y="267"/>
                    <a:pt x="76" y="270"/>
                    <a:pt x="76" y="273"/>
                  </a:cubicBezTo>
                  <a:cubicBezTo>
                    <a:pt x="71" y="272"/>
                    <a:pt x="67" y="271"/>
                    <a:pt x="63" y="270"/>
                  </a:cubicBezTo>
                  <a:close/>
                  <a:moveTo>
                    <a:pt x="82" y="274"/>
                  </a:moveTo>
                  <a:cubicBezTo>
                    <a:pt x="83" y="270"/>
                    <a:pt x="83" y="265"/>
                    <a:pt x="84" y="261"/>
                  </a:cubicBezTo>
                  <a:cubicBezTo>
                    <a:pt x="87" y="261"/>
                    <a:pt x="90" y="262"/>
                    <a:pt x="93" y="262"/>
                  </a:cubicBezTo>
                  <a:cubicBezTo>
                    <a:pt x="94" y="262"/>
                    <a:pt x="94" y="262"/>
                    <a:pt x="95" y="262"/>
                  </a:cubicBezTo>
                  <a:cubicBezTo>
                    <a:pt x="95" y="263"/>
                    <a:pt x="95" y="264"/>
                    <a:pt x="95" y="265"/>
                  </a:cubicBezTo>
                  <a:cubicBezTo>
                    <a:pt x="94" y="268"/>
                    <a:pt x="94" y="271"/>
                    <a:pt x="94" y="274"/>
                  </a:cubicBezTo>
                  <a:cubicBezTo>
                    <a:pt x="90" y="274"/>
                    <a:pt x="86" y="274"/>
                    <a:pt x="82" y="274"/>
                  </a:cubicBezTo>
                  <a:close/>
                  <a:moveTo>
                    <a:pt x="100" y="274"/>
                  </a:moveTo>
                  <a:cubicBezTo>
                    <a:pt x="100" y="272"/>
                    <a:pt x="100" y="271"/>
                    <a:pt x="100" y="269"/>
                  </a:cubicBezTo>
                  <a:cubicBezTo>
                    <a:pt x="100" y="267"/>
                    <a:pt x="100" y="265"/>
                    <a:pt x="100" y="262"/>
                  </a:cubicBezTo>
                  <a:cubicBezTo>
                    <a:pt x="102" y="262"/>
                    <a:pt x="104" y="262"/>
                    <a:pt x="106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9" y="262"/>
                    <a:pt x="110" y="262"/>
                  </a:cubicBezTo>
                  <a:cubicBezTo>
                    <a:pt x="110" y="262"/>
                    <a:pt x="111" y="262"/>
                    <a:pt x="111" y="262"/>
                  </a:cubicBezTo>
                  <a:cubicBezTo>
                    <a:pt x="111" y="266"/>
                    <a:pt x="111" y="269"/>
                    <a:pt x="111" y="273"/>
                  </a:cubicBezTo>
                  <a:cubicBezTo>
                    <a:pt x="108" y="273"/>
                    <a:pt x="104" y="274"/>
                    <a:pt x="100" y="274"/>
                  </a:cubicBezTo>
                  <a:close/>
                  <a:moveTo>
                    <a:pt x="123" y="269"/>
                  </a:moveTo>
                  <a:cubicBezTo>
                    <a:pt x="121" y="270"/>
                    <a:pt x="119" y="271"/>
                    <a:pt x="117" y="272"/>
                  </a:cubicBezTo>
                  <a:cubicBezTo>
                    <a:pt x="117" y="270"/>
                    <a:pt x="117" y="268"/>
                    <a:pt x="117" y="266"/>
                  </a:cubicBezTo>
                  <a:cubicBezTo>
                    <a:pt x="117" y="265"/>
                    <a:pt x="117" y="263"/>
                    <a:pt x="117" y="262"/>
                  </a:cubicBezTo>
                  <a:cubicBezTo>
                    <a:pt x="118" y="262"/>
                    <a:pt x="118" y="262"/>
                    <a:pt x="119" y="262"/>
                  </a:cubicBezTo>
                  <a:cubicBezTo>
                    <a:pt x="124" y="264"/>
                    <a:pt x="127" y="267"/>
                    <a:pt x="123" y="269"/>
                  </a:cubicBezTo>
                  <a:close/>
                  <a:moveTo>
                    <a:pt x="144" y="196"/>
                  </a:moveTo>
                  <a:cubicBezTo>
                    <a:pt x="131" y="205"/>
                    <a:pt x="121" y="217"/>
                    <a:pt x="117" y="231"/>
                  </a:cubicBezTo>
                  <a:cubicBezTo>
                    <a:pt x="109" y="229"/>
                    <a:pt x="101" y="227"/>
                    <a:pt x="93" y="225"/>
                  </a:cubicBezTo>
                  <a:cubicBezTo>
                    <a:pt x="95" y="202"/>
                    <a:pt x="98" y="179"/>
                    <a:pt x="105" y="158"/>
                  </a:cubicBezTo>
                  <a:cubicBezTo>
                    <a:pt x="120" y="159"/>
                    <a:pt x="132" y="147"/>
                    <a:pt x="139" y="135"/>
                  </a:cubicBezTo>
                  <a:cubicBezTo>
                    <a:pt x="143" y="127"/>
                    <a:pt x="148" y="112"/>
                    <a:pt x="137" y="108"/>
                  </a:cubicBezTo>
                  <a:cubicBezTo>
                    <a:pt x="119" y="102"/>
                    <a:pt x="103" y="136"/>
                    <a:pt x="98" y="147"/>
                  </a:cubicBezTo>
                  <a:cubicBezTo>
                    <a:pt x="98" y="148"/>
                    <a:pt x="98" y="148"/>
                    <a:pt x="98" y="148"/>
                  </a:cubicBezTo>
                  <a:cubicBezTo>
                    <a:pt x="95" y="147"/>
                    <a:pt x="91" y="145"/>
                    <a:pt x="88" y="143"/>
                  </a:cubicBezTo>
                  <a:cubicBezTo>
                    <a:pt x="91" y="126"/>
                    <a:pt x="93" y="93"/>
                    <a:pt x="78" y="91"/>
                  </a:cubicBezTo>
                  <a:cubicBezTo>
                    <a:pt x="64" y="89"/>
                    <a:pt x="60" y="111"/>
                    <a:pt x="62" y="120"/>
                  </a:cubicBezTo>
                  <a:cubicBezTo>
                    <a:pt x="64" y="133"/>
                    <a:pt x="71" y="143"/>
                    <a:pt x="80" y="150"/>
                  </a:cubicBezTo>
                  <a:cubicBezTo>
                    <a:pt x="76" y="173"/>
                    <a:pt x="67" y="195"/>
                    <a:pt x="59" y="216"/>
                  </a:cubicBezTo>
                  <a:cubicBezTo>
                    <a:pt x="56" y="216"/>
                    <a:pt x="54" y="215"/>
                    <a:pt x="51" y="214"/>
                  </a:cubicBezTo>
                  <a:cubicBezTo>
                    <a:pt x="55" y="199"/>
                    <a:pt x="57" y="182"/>
                    <a:pt x="49" y="173"/>
                  </a:cubicBezTo>
                  <a:cubicBezTo>
                    <a:pt x="35" y="155"/>
                    <a:pt x="28" y="133"/>
                    <a:pt x="28" y="110"/>
                  </a:cubicBezTo>
                  <a:cubicBezTo>
                    <a:pt x="29" y="65"/>
                    <a:pt x="62" y="24"/>
                    <a:pt x="106" y="17"/>
                  </a:cubicBezTo>
                  <a:cubicBezTo>
                    <a:pt x="177" y="6"/>
                    <a:pt x="210" y="84"/>
                    <a:pt x="195" y="142"/>
                  </a:cubicBezTo>
                  <a:cubicBezTo>
                    <a:pt x="188" y="169"/>
                    <a:pt x="165" y="182"/>
                    <a:pt x="144" y="196"/>
                  </a:cubicBezTo>
                  <a:close/>
                  <a:moveTo>
                    <a:pt x="109" y="148"/>
                  </a:moveTo>
                  <a:cubicBezTo>
                    <a:pt x="111" y="143"/>
                    <a:pt x="113" y="138"/>
                    <a:pt x="116" y="133"/>
                  </a:cubicBezTo>
                  <a:cubicBezTo>
                    <a:pt x="119" y="129"/>
                    <a:pt x="139" y="107"/>
                    <a:pt x="133" y="125"/>
                  </a:cubicBezTo>
                  <a:cubicBezTo>
                    <a:pt x="130" y="136"/>
                    <a:pt x="121" y="145"/>
                    <a:pt x="111" y="148"/>
                  </a:cubicBezTo>
                  <a:cubicBezTo>
                    <a:pt x="110" y="148"/>
                    <a:pt x="109" y="148"/>
                    <a:pt x="109" y="148"/>
                  </a:cubicBezTo>
                  <a:close/>
                  <a:moveTo>
                    <a:pt x="82" y="138"/>
                  </a:moveTo>
                  <a:cubicBezTo>
                    <a:pt x="78" y="134"/>
                    <a:pt x="75" y="129"/>
                    <a:pt x="73" y="124"/>
                  </a:cubicBezTo>
                  <a:cubicBezTo>
                    <a:pt x="70" y="115"/>
                    <a:pt x="77" y="90"/>
                    <a:pt x="81" y="110"/>
                  </a:cubicBezTo>
                  <a:cubicBezTo>
                    <a:pt x="82" y="120"/>
                    <a:pt x="82" y="129"/>
                    <a:pt x="82" y="13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C68F1133-6E97-4EBB-9E9C-A1E6E6ED1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650" y="705760"/>
              <a:ext cx="162354" cy="327170"/>
            </a:xfrm>
            <a:custGeom>
              <a:avLst/>
              <a:gdLst>
                <a:gd name="T0" fmla="*/ 19 w 28"/>
                <a:gd name="T1" fmla="*/ 5 h 56"/>
                <a:gd name="T2" fmla="*/ 7 w 28"/>
                <a:gd name="T3" fmla="*/ 5 h 56"/>
                <a:gd name="T4" fmla="*/ 2 w 28"/>
                <a:gd name="T5" fmla="*/ 19 h 56"/>
                <a:gd name="T6" fmla="*/ 8 w 28"/>
                <a:gd name="T7" fmla="*/ 51 h 56"/>
                <a:gd name="T8" fmla="*/ 19 w 28"/>
                <a:gd name="T9" fmla="*/ 51 h 56"/>
                <a:gd name="T10" fmla="*/ 19 w 28"/>
                <a:gd name="T11" fmla="*/ 51 h 56"/>
                <a:gd name="T12" fmla="*/ 22 w 28"/>
                <a:gd name="T13" fmla="*/ 49 h 56"/>
                <a:gd name="T14" fmla="*/ 22 w 28"/>
                <a:gd name="T15" fmla="*/ 45 h 56"/>
                <a:gd name="T16" fmla="*/ 19 w 28"/>
                <a:gd name="T17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56">
                  <a:moveTo>
                    <a:pt x="19" y="5"/>
                  </a:moveTo>
                  <a:cubicBezTo>
                    <a:pt x="16" y="0"/>
                    <a:pt x="10" y="0"/>
                    <a:pt x="7" y="5"/>
                  </a:cubicBezTo>
                  <a:cubicBezTo>
                    <a:pt x="5" y="9"/>
                    <a:pt x="3" y="14"/>
                    <a:pt x="2" y="19"/>
                  </a:cubicBezTo>
                  <a:cubicBezTo>
                    <a:pt x="0" y="30"/>
                    <a:pt x="2" y="41"/>
                    <a:pt x="8" y="51"/>
                  </a:cubicBezTo>
                  <a:cubicBezTo>
                    <a:pt x="10" y="56"/>
                    <a:pt x="17" y="56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1" y="50"/>
                    <a:pt x="22" y="49"/>
                  </a:cubicBezTo>
                  <a:cubicBezTo>
                    <a:pt x="22" y="47"/>
                    <a:pt x="22" y="46"/>
                    <a:pt x="22" y="45"/>
                  </a:cubicBezTo>
                  <a:cubicBezTo>
                    <a:pt x="28" y="32"/>
                    <a:pt x="28" y="17"/>
                    <a:pt x="19" y="5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40514C69-1799-4771-80CF-25E178C03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341" y="757416"/>
              <a:ext cx="196793" cy="327170"/>
            </a:xfrm>
            <a:custGeom>
              <a:avLst/>
              <a:gdLst>
                <a:gd name="T0" fmla="*/ 33 w 34"/>
                <a:gd name="T1" fmla="*/ 6 h 56"/>
                <a:gd name="T2" fmla="*/ 22 w 34"/>
                <a:gd name="T3" fmla="*/ 3 h 56"/>
                <a:gd name="T4" fmla="*/ 14 w 34"/>
                <a:gd name="T5" fmla="*/ 12 h 56"/>
                <a:gd name="T6" fmla="*/ 11 w 34"/>
                <a:gd name="T7" fmla="*/ 15 h 56"/>
                <a:gd name="T8" fmla="*/ 9 w 34"/>
                <a:gd name="T9" fmla="*/ 20 h 56"/>
                <a:gd name="T10" fmla="*/ 1 w 34"/>
                <a:gd name="T11" fmla="*/ 45 h 56"/>
                <a:gd name="T12" fmla="*/ 13 w 34"/>
                <a:gd name="T13" fmla="*/ 52 h 56"/>
                <a:gd name="T14" fmla="*/ 34 w 34"/>
                <a:gd name="T15" fmla="*/ 10 h 56"/>
                <a:gd name="T16" fmla="*/ 33 w 34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6">
                  <a:moveTo>
                    <a:pt x="33" y="6"/>
                  </a:moveTo>
                  <a:cubicBezTo>
                    <a:pt x="33" y="1"/>
                    <a:pt x="26" y="0"/>
                    <a:pt x="22" y="3"/>
                  </a:cubicBezTo>
                  <a:cubicBezTo>
                    <a:pt x="19" y="5"/>
                    <a:pt x="16" y="9"/>
                    <a:pt x="14" y="12"/>
                  </a:cubicBezTo>
                  <a:cubicBezTo>
                    <a:pt x="13" y="13"/>
                    <a:pt x="12" y="14"/>
                    <a:pt x="11" y="15"/>
                  </a:cubicBezTo>
                  <a:cubicBezTo>
                    <a:pt x="10" y="17"/>
                    <a:pt x="9" y="18"/>
                    <a:pt x="9" y="20"/>
                  </a:cubicBezTo>
                  <a:cubicBezTo>
                    <a:pt x="5" y="28"/>
                    <a:pt x="3" y="37"/>
                    <a:pt x="1" y="45"/>
                  </a:cubicBezTo>
                  <a:cubicBezTo>
                    <a:pt x="0" y="52"/>
                    <a:pt x="7" y="56"/>
                    <a:pt x="13" y="52"/>
                  </a:cubicBezTo>
                  <a:cubicBezTo>
                    <a:pt x="26" y="42"/>
                    <a:pt x="33" y="26"/>
                    <a:pt x="34" y="10"/>
                  </a:cubicBezTo>
                  <a:cubicBezTo>
                    <a:pt x="34" y="8"/>
                    <a:pt x="34" y="7"/>
                    <a:pt x="33" y="6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AA834033-D515-4AB8-B1AC-97177F526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915" y="922232"/>
              <a:ext cx="255831" cy="312410"/>
            </a:xfrm>
            <a:custGeom>
              <a:avLst/>
              <a:gdLst>
                <a:gd name="T0" fmla="*/ 34 w 44"/>
                <a:gd name="T1" fmla="*/ 2 h 54"/>
                <a:gd name="T2" fmla="*/ 1 w 44"/>
                <a:gd name="T3" fmla="*/ 41 h 54"/>
                <a:gd name="T4" fmla="*/ 13 w 44"/>
                <a:gd name="T5" fmla="*/ 50 h 54"/>
                <a:gd name="T6" fmla="*/ 24 w 44"/>
                <a:gd name="T7" fmla="*/ 38 h 54"/>
                <a:gd name="T8" fmla="*/ 25 w 44"/>
                <a:gd name="T9" fmla="*/ 37 h 54"/>
                <a:gd name="T10" fmla="*/ 41 w 44"/>
                <a:gd name="T11" fmla="*/ 12 h 54"/>
                <a:gd name="T12" fmla="*/ 34 w 44"/>
                <a:gd name="T1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4" y="2"/>
                  </a:moveTo>
                  <a:cubicBezTo>
                    <a:pt x="17" y="7"/>
                    <a:pt x="5" y="24"/>
                    <a:pt x="1" y="41"/>
                  </a:cubicBezTo>
                  <a:cubicBezTo>
                    <a:pt x="0" y="47"/>
                    <a:pt x="7" y="54"/>
                    <a:pt x="13" y="50"/>
                  </a:cubicBezTo>
                  <a:cubicBezTo>
                    <a:pt x="18" y="47"/>
                    <a:pt x="21" y="42"/>
                    <a:pt x="24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2" y="29"/>
                    <a:pt x="37" y="21"/>
                    <a:pt x="41" y="12"/>
                  </a:cubicBezTo>
                  <a:cubicBezTo>
                    <a:pt x="44" y="7"/>
                    <a:pt x="40" y="0"/>
                    <a:pt x="34" y="2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AF2283CB-309E-4DA7-A9E9-1B18A872C733}"/>
              </a:ext>
            </a:extLst>
          </p:cNvPr>
          <p:cNvSpPr txBox="1"/>
          <p:nvPr/>
        </p:nvSpPr>
        <p:spPr>
          <a:xfrm>
            <a:off x="5932117" y="2864281"/>
            <a:ext cx="3004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algn="ctr" defTabSz="914400">
              <a:lnSpc>
                <a:spcPct val="100000"/>
              </a:lnSpc>
              <a:defRPr/>
            </a:pPr>
            <a:r>
              <a:rPr lang="zh-CN" altLang="en-US" sz="4800" b="1" dirty="0">
                <a:solidFill>
                  <a:srgbClr val="5FB9CB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学习委员 大队委员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C65C459-9199-4298-A044-9D7EDA28C431}"/>
              </a:ext>
            </a:extLst>
          </p:cNvPr>
          <p:cNvGrpSpPr/>
          <p:nvPr/>
        </p:nvGrpSpPr>
        <p:grpSpPr>
          <a:xfrm rot="406819" flipH="1">
            <a:off x="4709388" y="2238306"/>
            <a:ext cx="1114444" cy="761177"/>
            <a:chOff x="9015984" y="2528554"/>
            <a:chExt cx="2157344" cy="1473489"/>
          </a:xfrm>
        </p:grpSpPr>
        <p:sp>
          <p:nvSpPr>
            <p:cNvPr id="20" name="Freeform 166">
              <a:extLst>
                <a:ext uri="{FF2B5EF4-FFF2-40B4-BE49-F238E27FC236}">
                  <a16:creationId xmlns:a16="http://schemas.microsoft.com/office/drawing/2014/main" id="{7EA3E342-6EBA-4035-AD9A-1F2BF1386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784" y="3116474"/>
              <a:ext cx="831450" cy="526422"/>
            </a:xfrm>
            <a:custGeom>
              <a:avLst/>
              <a:gdLst>
                <a:gd name="T0" fmla="*/ 10 w 143"/>
                <a:gd name="T1" fmla="*/ 90 h 90"/>
                <a:gd name="T2" fmla="*/ 10 w 143"/>
                <a:gd name="T3" fmla="*/ 90 h 90"/>
                <a:gd name="T4" fmla="*/ 143 w 143"/>
                <a:gd name="T5" fmla="*/ 18 h 90"/>
                <a:gd name="T6" fmla="*/ 130 w 143"/>
                <a:gd name="T7" fmla="*/ 0 h 90"/>
                <a:gd name="T8" fmla="*/ 0 w 143"/>
                <a:gd name="T9" fmla="*/ 77 h 90"/>
                <a:gd name="T10" fmla="*/ 10 w 143"/>
                <a:gd name="T11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90">
                  <a:moveTo>
                    <a:pt x="10" y="90"/>
                  </a:moveTo>
                  <a:cubicBezTo>
                    <a:pt x="10" y="90"/>
                    <a:pt x="10" y="90"/>
                    <a:pt x="10" y="90"/>
                  </a:cubicBezTo>
                  <a:cubicBezTo>
                    <a:pt x="52" y="61"/>
                    <a:pt x="98" y="41"/>
                    <a:pt x="143" y="18"/>
                  </a:cubicBezTo>
                  <a:cubicBezTo>
                    <a:pt x="138" y="12"/>
                    <a:pt x="134" y="7"/>
                    <a:pt x="13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9"/>
                    <a:pt x="8" y="83"/>
                    <a:pt x="10" y="90"/>
                  </a:cubicBezTo>
                </a:path>
              </a:pathLst>
            </a:custGeom>
            <a:solidFill>
              <a:srgbClr val="F8E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167">
              <a:extLst>
                <a:ext uri="{FF2B5EF4-FFF2-40B4-BE49-F238E27FC236}">
                  <a16:creationId xmlns:a16="http://schemas.microsoft.com/office/drawing/2014/main" id="{01878E18-0990-4E4D-BB13-21954E9AE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3530" y="2779466"/>
              <a:ext cx="954446" cy="787173"/>
            </a:xfrm>
            <a:custGeom>
              <a:avLst/>
              <a:gdLst>
                <a:gd name="T0" fmla="*/ 164 w 164"/>
                <a:gd name="T1" fmla="*/ 58 h 135"/>
                <a:gd name="T2" fmla="*/ 140 w 164"/>
                <a:gd name="T3" fmla="*/ 0 h 135"/>
                <a:gd name="T4" fmla="*/ 9 w 164"/>
                <a:gd name="T5" fmla="*/ 77 h 135"/>
                <a:gd name="T6" fmla="*/ 5 w 164"/>
                <a:gd name="T7" fmla="*/ 120 h 135"/>
                <a:gd name="T8" fmla="*/ 34 w 164"/>
                <a:gd name="T9" fmla="*/ 135 h 135"/>
                <a:gd name="T10" fmla="*/ 164 w 164"/>
                <a:gd name="T11" fmla="*/ 5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135">
                  <a:moveTo>
                    <a:pt x="164" y="58"/>
                  </a:moveTo>
                  <a:cubicBezTo>
                    <a:pt x="154" y="40"/>
                    <a:pt x="146" y="20"/>
                    <a:pt x="140" y="0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92"/>
                    <a:pt x="0" y="109"/>
                    <a:pt x="5" y="120"/>
                  </a:cubicBezTo>
                  <a:cubicBezTo>
                    <a:pt x="10" y="129"/>
                    <a:pt x="24" y="128"/>
                    <a:pt x="34" y="135"/>
                  </a:cubicBezTo>
                  <a:cubicBezTo>
                    <a:pt x="164" y="58"/>
                    <a:pt x="164" y="58"/>
                    <a:pt x="164" y="58"/>
                  </a:cubicBezTo>
                </a:path>
              </a:pathLst>
            </a:custGeom>
            <a:solidFill>
              <a:srgbClr val="ECC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168">
              <a:extLst>
                <a:ext uri="{FF2B5EF4-FFF2-40B4-BE49-F238E27FC236}">
                  <a16:creationId xmlns:a16="http://schemas.microsoft.com/office/drawing/2014/main" id="{925B0D9A-F701-487F-B723-C2A22FE5E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662" y="2570374"/>
              <a:ext cx="1129101" cy="656798"/>
            </a:xfrm>
            <a:custGeom>
              <a:avLst/>
              <a:gdLst>
                <a:gd name="T0" fmla="*/ 185 w 194"/>
                <a:gd name="T1" fmla="*/ 0 h 113"/>
                <a:gd name="T2" fmla="*/ 0 w 194"/>
                <a:gd name="T3" fmla="*/ 110 h 113"/>
                <a:gd name="T4" fmla="*/ 59 w 194"/>
                <a:gd name="T5" fmla="*/ 105 h 113"/>
                <a:gd name="T6" fmla="*/ 63 w 194"/>
                <a:gd name="T7" fmla="*/ 113 h 113"/>
                <a:gd name="T8" fmla="*/ 194 w 194"/>
                <a:gd name="T9" fmla="*/ 36 h 113"/>
                <a:gd name="T10" fmla="*/ 185 w 194"/>
                <a:gd name="T1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113">
                  <a:moveTo>
                    <a:pt x="185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4" y="108"/>
                    <a:pt x="47" y="90"/>
                    <a:pt x="59" y="105"/>
                  </a:cubicBezTo>
                  <a:cubicBezTo>
                    <a:pt x="61" y="108"/>
                    <a:pt x="63" y="110"/>
                    <a:pt x="63" y="113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1" y="24"/>
                    <a:pt x="188" y="12"/>
                    <a:pt x="185" y="0"/>
                  </a:cubicBezTo>
                </a:path>
              </a:pathLst>
            </a:custGeom>
            <a:solidFill>
              <a:srgbClr val="F8E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3" name="Freeform 169">
              <a:extLst>
                <a:ext uri="{FF2B5EF4-FFF2-40B4-BE49-F238E27FC236}">
                  <a16:creationId xmlns:a16="http://schemas.microsoft.com/office/drawing/2014/main" id="{E293F15A-7A04-406D-8215-3E5ADCD95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0477" y="3094334"/>
              <a:ext cx="996266" cy="797012"/>
            </a:xfrm>
            <a:custGeom>
              <a:avLst/>
              <a:gdLst>
                <a:gd name="T0" fmla="*/ 170 w 171"/>
                <a:gd name="T1" fmla="*/ 94 h 137"/>
                <a:gd name="T2" fmla="*/ 159 w 171"/>
                <a:gd name="T3" fmla="*/ 102 h 137"/>
                <a:gd name="T4" fmla="*/ 170 w 171"/>
                <a:gd name="T5" fmla="*/ 94 h 137"/>
                <a:gd name="T6" fmla="*/ 170 w 171"/>
                <a:gd name="T7" fmla="*/ 94 h 137"/>
                <a:gd name="T8" fmla="*/ 160 w 171"/>
                <a:gd name="T9" fmla="*/ 81 h 137"/>
                <a:gd name="T10" fmla="*/ 131 w 171"/>
                <a:gd name="T11" fmla="*/ 66 h 137"/>
                <a:gd name="T12" fmla="*/ 135 w 171"/>
                <a:gd name="T13" fmla="*/ 23 h 137"/>
                <a:gd name="T14" fmla="*/ 131 w 171"/>
                <a:gd name="T15" fmla="*/ 15 h 137"/>
                <a:gd name="T16" fmla="*/ 72 w 171"/>
                <a:gd name="T17" fmla="*/ 20 h 137"/>
                <a:gd name="T18" fmla="*/ 72 w 171"/>
                <a:gd name="T19" fmla="*/ 20 h 137"/>
                <a:gd name="T20" fmla="*/ 0 w 171"/>
                <a:gd name="T21" fmla="*/ 114 h 137"/>
                <a:gd name="T22" fmla="*/ 17 w 171"/>
                <a:gd name="T23" fmla="*/ 137 h 137"/>
                <a:gd name="T24" fmla="*/ 171 w 171"/>
                <a:gd name="T25" fmla="*/ 97 h 137"/>
                <a:gd name="T26" fmla="*/ 170 w 171"/>
                <a:gd name="T27" fmla="*/ 9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137">
                  <a:moveTo>
                    <a:pt x="170" y="94"/>
                  </a:moveTo>
                  <a:cubicBezTo>
                    <a:pt x="166" y="97"/>
                    <a:pt x="163" y="99"/>
                    <a:pt x="159" y="102"/>
                  </a:cubicBezTo>
                  <a:cubicBezTo>
                    <a:pt x="163" y="99"/>
                    <a:pt x="166" y="97"/>
                    <a:pt x="170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8" y="87"/>
                    <a:pt x="164" y="83"/>
                    <a:pt x="160" y="81"/>
                  </a:cubicBezTo>
                  <a:cubicBezTo>
                    <a:pt x="150" y="74"/>
                    <a:pt x="136" y="75"/>
                    <a:pt x="131" y="66"/>
                  </a:cubicBezTo>
                  <a:cubicBezTo>
                    <a:pt x="126" y="55"/>
                    <a:pt x="139" y="38"/>
                    <a:pt x="135" y="23"/>
                  </a:cubicBezTo>
                  <a:cubicBezTo>
                    <a:pt x="135" y="20"/>
                    <a:pt x="133" y="18"/>
                    <a:pt x="131" y="15"/>
                  </a:cubicBezTo>
                  <a:cubicBezTo>
                    <a:pt x="119" y="0"/>
                    <a:pt x="76" y="18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12" y="121"/>
                    <a:pt x="17" y="137"/>
                  </a:cubicBezTo>
                  <a:cubicBezTo>
                    <a:pt x="69" y="125"/>
                    <a:pt x="126" y="124"/>
                    <a:pt x="171" y="97"/>
                  </a:cubicBezTo>
                  <a:cubicBezTo>
                    <a:pt x="171" y="96"/>
                    <a:pt x="171" y="95"/>
                    <a:pt x="170" y="94"/>
                  </a:cubicBezTo>
                </a:path>
              </a:pathLst>
            </a:custGeom>
            <a:solidFill>
              <a:srgbClr val="EAC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4" name="Freeform 170">
              <a:extLst>
                <a:ext uri="{FF2B5EF4-FFF2-40B4-BE49-F238E27FC236}">
                  <a16:creationId xmlns:a16="http://schemas.microsoft.com/office/drawing/2014/main" id="{B7D69293-C065-49C6-9DC4-990926A8A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3203" y="3758510"/>
              <a:ext cx="265671" cy="221392"/>
            </a:xfrm>
            <a:custGeom>
              <a:avLst/>
              <a:gdLst>
                <a:gd name="T0" fmla="*/ 29 w 46"/>
                <a:gd name="T1" fmla="*/ 0 h 38"/>
                <a:gd name="T2" fmla="*/ 0 w 46"/>
                <a:gd name="T3" fmla="*/ 38 h 38"/>
                <a:gd name="T4" fmla="*/ 46 w 46"/>
                <a:gd name="T5" fmla="*/ 23 h 38"/>
                <a:gd name="T6" fmla="*/ 29 w 46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38">
                  <a:moveTo>
                    <a:pt x="29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5" y="31"/>
                    <a:pt x="30" y="27"/>
                    <a:pt x="46" y="23"/>
                  </a:cubicBezTo>
                  <a:cubicBezTo>
                    <a:pt x="41" y="7"/>
                    <a:pt x="29" y="0"/>
                    <a:pt x="29" y="0"/>
                  </a:cubicBezTo>
                </a:path>
              </a:pathLst>
            </a:custGeom>
            <a:solidFill>
              <a:srgbClr val="1F1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Freeform 175">
              <a:extLst>
                <a:ext uri="{FF2B5EF4-FFF2-40B4-BE49-F238E27FC236}">
                  <a16:creationId xmlns:a16="http://schemas.microsoft.com/office/drawing/2014/main" id="{6B669043-8CD0-47D9-B642-69E9A17D6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5831" y="3030377"/>
              <a:ext cx="1227497" cy="890489"/>
            </a:xfrm>
            <a:custGeom>
              <a:avLst/>
              <a:gdLst>
                <a:gd name="T0" fmla="*/ 189 w 211"/>
                <a:gd name="T1" fmla="*/ 0 h 153"/>
                <a:gd name="T2" fmla="*/ 189 w 211"/>
                <a:gd name="T3" fmla="*/ 0 h 153"/>
                <a:gd name="T4" fmla="*/ 162 w 211"/>
                <a:gd name="T5" fmla="*/ 15 h 153"/>
                <a:gd name="T6" fmla="*/ 175 w 211"/>
                <a:gd name="T7" fmla="*/ 33 h 153"/>
                <a:gd name="T8" fmla="*/ 175 w 211"/>
                <a:gd name="T9" fmla="*/ 33 h 153"/>
                <a:gd name="T10" fmla="*/ 175 w 211"/>
                <a:gd name="T11" fmla="*/ 33 h 153"/>
                <a:gd name="T12" fmla="*/ 42 w 211"/>
                <a:gd name="T13" fmla="*/ 105 h 153"/>
                <a:gd name="T14" fmla="*/ 43 w 211"/>
                <a:gd name="T15" fmla="*/ 108 h 153"/>
                <a:gd name="T16" fmla="*/ 0 w 211"/>
                <a:gd name="T17" fmla="*/ 153 h 153"/>
                <a:gd name="T18" fmla="*/ 185 w 211"/>
                <a:gd name="T19" fmla="*/ 45 h 153"/>
                <a:gd name="T20" fmla="*/ 211 w 211"/>
                <a:gd name="T21" fmla="*/ 30 h 153"/>
                <a:gd name="T22" fmla="*/ 211 w 211"/>
                <a:gd name="T23" fmla="*/ 30 h 153"/>
                <a:gd name="T24" fmla="*/ 211 w 211"/>
                <a:gd name="T25" fmla="*/ 29 h 153"/>
                <a:gd name="T26" fmla="*/ 190 w 211"/>
                <a:gd name="T27" fmla="*/ 0 h 153"/>
                <a:gd name="T28" fmla="*/ 189 w 211"/>
                <a:gd name="T29" fmla="*/ 0 h 153"/>
                <a:gd name="T30" fmla="*/ 189 w 211"/>
                <a:gd name="T3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53"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6" y="22"/>
                    <a:pt x="170" y="27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30" y="56"/>
                    <a:pt x="84" y="76"/>
                    <a:pt x="42" y="105"/>
                  </a:cubicBezTo>
                  <a:cubicBezTo>
                    <a:pt x="43" y="106"/>
                    <a:pt x="43" y="107"/>
                    <a:pt x="43" y="108"/>
                  </a:cubicBezTo>
                  <a:cubicBezTo>
                    <a:pt x="43" y="125"/>
                    <a:pt x="6" y="149"/>
                    <a:pt x="0" y="153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04" y="20"/>
                    <a:pt x="196" y="10"/>
                    <a:pt x="19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</a:path>
              </a:pathLst>
            </a:custGeom>
            <a:solidFill>
              <a:srgbClr val="E7D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176">
              <a:extLst>
                <a:ext uri="{FF2B5EF4-FFF2-40B4-BE49-F238E27FC236}">
                  <a16:creationId xmlns:a16="http://schemas.microsoft.com/office/drawing/2014/main" id="{9C69694C-10CC-4BAC-94E0-0E5FCAE77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7762" y="2720427"/>
              <a:ext cx="297650" cy="396047"/>
            </a:xfrm>
            <a:custGeom>
              <a:avLst/>
              <a:gdLst>
                <a:gd name="T0" fmla="*/ 18 w 51"/>
                <a:gd name="T1" fmla="*/ 0 h 68"/>
                <a:gd name="T2" fmla="*/ 18 w 51"/>
                <a:gd name="T3" fmla="*/ 0 h 68"/>
                <a:gd name="T4" fmla="*/ 0 w 51"/>
                <a:gd name="T5" fmla="*/ 10 h 68"/>
                <a:gd name="T6" fmla="*/ 0 w 51"/>
                <a:gd name="T7" fmla="*/ 10 h 68"/>
                <a:gd name="T8" fmla="*/ 24 w 51"/>
                <a:gd name="T9" fmla="*/ 68 h 68"/>
                <a:gd name="T10" fmla="*/ 24 w 51"/>
                <a:gd name="T11" fmla="*/ 68 h 68"/>
                <a:gd name="T12" fmla="*/ 51 w 51"/>
                <a:gd name="T13" fmla="*/ 53 h 68"/>
                <a:gd name="T14" fmla="*/ 18 w 51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68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30"/>
                    <a:pt x="14" y="50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38" y="35"/>
                    <a:pt x="27" y="17"/>
                    <a:pt x="18" y="0"/>
                  </a:cubicBezTo>
                </a:path>
              </a:pathLst>
            </a:custGeom>
            <a:solidFill>
              <a:srgbClr val="DCB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177">
              <a:extLst>
                <a:ext uri="{FF2B5EF4-FFF2-40B4-BE49-F238E27FC236}">
                  <a16:creationId xmlns:a16="http://schemas.microsoft.com/office/drawing/2014/main" id="{B7196265-DE61-4B2F-828B-A25B8456D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6104" y="2528554"/>
              <a:ext cx="157435" cy="250912"/>
            </a:xfrm>
            <a:custGeom>
              <a:avLst/>
              <a:gdLst>
                <a:gd name="T0" fmla="*/ 11 w 27"/>
                <a:gd name="T1" fmla="*/ 0 h 43"/>
                <a:gd name="T2" fmla="*/ 11 w 27"/>
                <a:gd name="T3" fmla="*/ 0 h 43"/>
                <a:gd name="T4" fmla="*/ 0 w 27"/>
                <a:gd name="T5" fmla="*/ 7 h 43"/>
                <a:gd name="T6" fmla="*/ 9 w 27"/>
                <a:gd name="T7" fmla="*/ 43 h 43"/>
                <a:gd name="T8" fmla="*/ 27 w 27"/>
                <a:gd name="T9" fmla="*/ 33 h 43"/>
                <a:gd name="T10" fmla="*/ 11 w 27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9"/>
                    <a:pt x="6" y="31"/>
                    <a:pt x="9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1" y="22"/>
                    <a:pt x="15" y="11"/>
                    <a:pt x="11" y="0"/>
                  </a:cubicBezTo>
                </a:path>
              </a:pathLst>
            </a:custGeom>
            <a:solidFill>
              <a:srgbClr val="E7D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178">
              <a:extLst>
                <a:ext uri="{FF2B5EF4-FFF2-40B4-BE49-F238E27FC236}">
                  <a16:creationId xmlns:a16="http://schemas.microsoft.com/office/drawing/2014/main" id="{E796D356-FCB3-4807-9439-77D08831A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8873" y="3642896"/>
              <a:ext cx="897869" cy="337009"/>
            </a:xfrm>
            <a:custGeom>
              <a:avLst/>
              <a:gdLst>
                <a:gd name="T0" fmla="*/ 153 w 154"/>
                <a:gd name="T1" fmla="*/ 0 h 58"/>
                <a:gd name="T2" fmla="*/ 153 w 154"/>
                <a:gd name="T3" fmla="*/ 0 h 58"/>
                <a:gd name="T4" fmla="*/ 154 w 154"/>
                <a:gd name="T5" fmla="*/ 3 h 58"/>
                <a:gd name="T6" fmla="*/ 154 w 154"/>
                <a:gd name="T7" fmla="*/ 3 h 58"/>
                <a:gd name="T8" fmla="*/ 154 w 154"/>
                <a:gd name="T9" fmla="*/ 3 h 58"/>
                <a:gd name="T10" fmla="*/ 0 w 154"/>
                <a:gd name="T11" fmla="*/ 43 h 58"/>
                <a:gd name="T12" fmla="*/ 3 w 154"/>
                <a:gd name="T13" fmla="*/ 58 h 58"/>
                <a:gd name="T14" fmla="*/ 3 w 154"/>
                <a:gd name="T15" fmla="*/ 58 h 58"/>
                <a:gd name="T16" fmla="*/ 110 w 154"/>
                <a:gd name="T17" fmla="*/ 49 h 58"/>
                <a:gd name="T18" fmla="*/ 111 w 154"/>
                <a:gd name="T19" fmla="*/ 48 h 58"/>
                <a:gd name="T20" fmla="*/ 111 w 154"/>
                <a:gd name="T21" fmla="*/ 48 h 58"/>
                <a:gd name="T22" fmla="*/ 154 w 154"/>
                <a:gd name="T23" fmla="*/ 3 h 58"/>
                <a:gd name="T24" fmla="*/ 153 w 154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58">
                  <a:moveTo>
                    <a:pt x="15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4" y="1"/>
                    <a:pt x="154" y="2"/>
                    <a:pt x="154" y="3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09" y="30"/>
                    <a:pt x="53" y="31"/>
                    <a:pt x="0" y="43"/>
                  </a:cubicBezTo>
                  <a:cubicBezTo>
                    <a:pt x="2" y="47"/>
                    <a:pt x="3" y="52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110" y="49"/>
                    <a:pt x="111" y="48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7" y="44"/>
                    <a:pt x="154" y="20"/>
                    <a:pt x="154" y="3"/>
                  </a:cubicBezTo>
                  <a:cubicBezTo>
                    <a:pt x="154" y="2"/>
                    <a:pt x="154" y="1"/>
                    <a:pt x="153" y="0"/>
                  </a:cubicBezTo>
                </a:path>
              </a:pathLst>
            </a:custGeom>
            <a:solidFill>
              <a:srgbClr val="DAB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179">
              <a:extLst>
                <a:ext uri="{FF2B5EF4-FFF2-40B4-BE49-F238E27FC236}">
                  <a16:creationId xmlns:a16="http://schemas.microsoft.com/office/drawing/2014/main" id="{8D369413-983C-464C-A391-A59C6528B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5984" y="3891346"/>
              <a:ext cx="302571" cy="110697"/>
            </a:xfrm>
            <a:custGeom>
              <a:avLst/>
              <a:gdLst>
                <a:gd name="T0" fmla="*/ 49 w 52"/>
                <a:gd name="T1" fmla="*/ 0 h 19"/>
                <a:gd name="T2" fmla="*/ 49 w 52"/>
                <a:gd name="T3" fmla="*/ 0 h 19"/>
                <a:gd name="T4" fmla="*/ 49 w 52"/>
                <a:gd name="T5" fmla="*/ 0 h 19"/>
                <a:gd name="T6" fmla="*/ 3 w 52"/>
                <a:gd name="T7" fmla="*/ 15 h 19"/>
                <a:gd name="T8" fmla="*/ 0 w 52"/>
                <a:gd name="T9" fmla="*/ 19 h 19"/>
                <a:gd name="T10" fmla="*/ 52 w 52"/>
                <a:gd name="T11" fmla="*/ 15 h 19"/>
                <a:gd name="T12" fmla="*/ 49 w 5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9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3" y="4"/>
                    <a:pt x="18" y="8"/>
                    <a:pt x="3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9"/>
                    <a:pt x="51" y="4"/>
                    <a:pt x="49" y="0"/>
                  </a:cubicBezTo>
                </a:path>
              </a:pathLst>
            </a:custGeom>
            <a:solidFill>
              <a:srgbClr val="1D1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898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4F2E95-70AA-40DE-A7BD-FC08D0DC7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2" t="78444" r="38630"/>
          <a:stretch/>
        </p:blipFill>
        <p:spPr>
          <a:xfrm>
            <a:off x="3023408" y="-219017"/>
            <a:ext cx="10114157" cy="8041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034F58-6786-4C16-94B9-66D17F4E2C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4" y="1589060"/>
            <a:ext cx="6233507" cy="62335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9BC79E7-211D-47E8-8406-EC83B2CA42AF}"/>
              </a:ext>
            </a:extLst>
          </p:cNvPr>
          <p:cNvSpPr txBox="1"/>
          <p:nvPr/>
        </p:nvSpPr>
        <p:spPr>
          <a:xfrm rot="20872927">
            <a:off x="681772" y="1035060"/>
            <a:ext cx="43306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algn="ctr" defTabSz="914400">
              <a:lnSpc>
                <a:spcPct val="100000"/>
              </a:lnSpc>
              <a:defRPr/>
            </a:pPr>
            <a:r>
              <a:rPr lang="zh-CN" altLang="en-US" sz="6600" b="1" dirty="0">
                <a:ln w="254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我的荣誉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1842442-198C-4765-A3F3-50FEE06C148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098655" flipV="1">
            <a:off x="552374" y="1954697"/>
            <a:ext cx="987676" cy="10942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CC55913-6440-40C9-8797-7AFD905A196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098655" flipH="1">
            <a:off x="4061291" y="-61490"/>
            <a:ext cx="987676" cy="109426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B184CE27-DC26-445C-97CC-2B834DF10424}"/>
              </a:ext>
            </a:extLst>
          </p:cNvPr>
          <p:cNvGrpSpPr/>
          <p:nvPr/>
        </p:nvGrpSpPr>
        <p:grpSpPr>
          <a:xfrm>
            <a:off x="5749867" y="1797169"/>
            <a:ext cx="5109091" cy="918367"/>
            <a:chOff x="3843008" y="1830688"/>
            <a:chExt cx="5109091" cy="91836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2DF0FAC-8373-4670-A061-4E38732BF484}"/>
                </a:ext>
              </a:extLst>
            </p:cNvPr>
            <p:cNvSpPr txBox="1"/>
            <p:nvPr/>
          </p:nvSpPr>
          <p:spPr>
            <a:xfrm>
              <a:off x="3843008" y="1830688"/>
              <a:ext cx="1721946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>
                  <a:latin typeface="汉仪小麦体简" panose="00020600040101010101" pitchFamily="18" charset="-122"/>
                  <a:ea typeface="汉仪小麦体简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方正喵呜体" panose="02010600010101010101" pitchFamily="2" charset="-122"/>
                  <a:cs typeface="Times New Roman" panose="02020603050405020304" pitchFamily="18" charset="0"/>
                </a:rPr>
                <a:t>Linh tinh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FB9CB"/>
                </a:solidFill>
                <a:effectLst/>
                <a:uLnTx/>
                <a:uFillTx/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89617BE-AB2D-4FEB-9247-E266B1C66281}"/>
                </a:ext>
              </a:extLst>
            </p:cNvPr>
            <p:cNvSpPr txBox="1"/>
            <p:nvPr/>
          </p:nvSpPr>
          <p:spPr>
            <a:xfrm>
              <a:off x="3843008" y="2236094"/>
              <a:ext cx="5109091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>
                  <a:latin typeface="汉仪小麦体简" panose="00020600040101010101" pitchFamily="18" charset="-122"/>
                  <a:ea typeface="汉仪小麦体简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方正喵呜体" panose="02010600010101010101" pitchFamily="2" charset="-122"/>
                  <a:ea typeface="方正喵呜体" panose="02010600010101010101" pitchFamily="2" charset="-122"/>
                </a:rPr>
                <a:t>获得全国小学生美术大赛个人三等奖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D9B18D7-89BE-479D-B4A2-BE181A3F3521}"/>
              </a:ext>
            </a:extLst>
          </p:cNvPr>
          <p:cNvGrpSpPr/>
          <p:nvPr/>
        </p:nvGrpSpPr>
        <p:grpSpPr>
          <a:xfrm>
            <a:off x="5769809" y="2995704"/>
            <a:ext cx="3877985" cy="918368"/>
            <a:chOff x="3862950" y="3029223"/>
            <a:chExt cx="3877985" cy="918368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7026011-046D-4EDA-929F-F3E64843E25D}"/>
                </a:ext>
              </a:extLst>
            </p:cNvPr>
            <p:cNvSpPr txBox="1"/>
            <p:nvPr/>
          </p:nvSpPr>
          <p:spPr>
            <a:xfrm>
              <a:off x="3862950" y="3029223"/>
              <a:ext cx="1721946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>
                  <a:latin typeface="汉仪小麦体简" panose="00020600040101010101" pitchFamily="18" charset="-122"/>
                  <a:ea typeface="汉仪小麦体简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方正喵呜体" panose="02010600010101010101" pitchFamily="2" charset="-122"/>
                  <a:ea typeface="方正喵呜体" panose="02010600010101010101" pitchFamily="2" charset="-122"/>
                </a:rPr>
                <a:t>2017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年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方正喵呜体" panose="02010600010101010101" pitchFamily="2" charset="-122"/>
                  <a:ea typeface="方正喵呜体" panose="02010600010101010101" pitchFamily="2" charset="-122"/>
                </a:rPr>
                <a:t>3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月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F762E44-0FB5-4B26-B5A3-06D5E35E3646}"/>
                </a:ext>
              </a:extLst>
            </p:cNvPr>
            <p:cNvSpPr txBox="1"/>
            <p:nvPr/>
          </p:nvSpPr>
          <p:spPr>
            <a:xfrm>
              <a:off x="3862950" y="3434630"/>
              <a:ext cx="3877985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>
                  <a:latin typeface="汉仪小麦体简" panose="00020600040101010101" pitchFamily="18" charset="-122"/>
                  <a:ea typeface="汉仪小麦体简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方正喵呜体" panose="02010600010101010101" pitchFamily="2" charset="-122"/>
                  <a:ea typeface="方正喵呜体" panose="02010600010101010101" pitchFamily="2" charset="-122"/>
                </a:rPr>
                <a:t>获得全班三好学生荣誉称号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330AFE8-1C32-47C8-8CBB-66D4A3C00834}"/>
              </a:ext>
            </a:extLst>
          </p:cNvPr>
          <p:cNvGrpSpPr/>
          <p:nvPr/>
        </p:nvGrpSpPr>
        <p:grpSpPr>
          <a:xfrm>
            <a:off x="5747950" y="4194240"/>
            <a:ext cx="5196657" cy="918368"/>
            <a:chOff x="3841091" y="4227759"/>
            <a:chExt cx="5196657" cy="918368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980F9D3-60DF-4B2E-B4DD-F860B6447AEB}"/>
                </a:ext>
              </a:extLst>
            </p:cNvPr>
            <p:cNvSpPr txBox="1"/>
            <p:nvPr/>
          </p:nvSpPr>
          <p:spPr>
            <a:xfrm>
              <a:off x="3841091" y="4227759"/>
              <a:ext cx="1721946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>
                  <a:latin typeface="汉仪小麦体简" panose="00020600040101010101" pitchFamily="18" charset="-122"/>
                  <a:ea typeface="汉仪小麦体简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方正喵呜体" panose="02010600010101010101" pitchFamily="2" charset="-122"/>
                  <a:ea typeface="方正喵呜体" panose="02010600010101010101" pitchFamily="2" charset="-122"/>
                </a:rPr>
                <a:t>2018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年</a:t>
              </a: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方正喵呜体" panose="02010600010101010101" pitchFamily="2" charset="-122"/>
                  <a:ea typeface="方正喵呜体" panose="02010600010101010101" pitchFamily="2" charset="-122"/>
                </a:rPr>
                <a:t>6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方正喵呜体" panose="02010600010101010101" pitchFamily="2" charset="-122"/>
                  <a:ea typeface="方正喵呜体" panose="02010600010101010101" pitchFamily="2" charset="-122"/>
                </a:rPr>
                <a:t>月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AC35438-C1F2-4D40-ABA8-89A3B768399A}"/>
                </a:ext>
              </a:extLst>
            </p:cNvPr>
            <p:cNvSpPr txBox="1"/>
            <p:nvPr/>
          </p:nvSpPr>
          <p:spPr>
            <a:xfrm>
              <a:off x="3841091" y="4633166"/>
              <a:ext cx="5196657" cy="512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2400">
                  <a:latin typeface="汉仪小麦体简" panose="00020600040101010101" pitchFamily="18" charset="-122"/>
                  <a:ea typeface="汉仪小麦体简" panose="00020600040101010101" pitchFamily="18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FB9CB"/>
                  </a:solidFill>
                  <a:effectLst/>
                  <a:uLnTx/>
                  <a:uFillTx/>
                  <a:latin typeface="方正喵呜体" panose="02010600010101010101" pitchFamily="2" charset="-122"/>
                  <a:ea typeface="方正喵呜体" panose="02010600010101010101" pitchFamily="2" charset="-122"/>
                </a:rPr>
                <a:t>获得全国小学生作文大赛二等奖</a:t>
              </a: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7D160E0F-6050-458E-ADC7-219278658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031" y="2162826"/>
            <a:ext cx="778774" cy="48870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EFC6539-613A-455A-A7A0-294934BB4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94" y="491190"/>
            <a:ext cx="1049247" cy="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1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E3BA999-BA62-4B57-8754-F41E402706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0"/>
          <a:stretch/>
        </p:blipFill>
        <p:spPr>
          <a:xfrm>
            <a:off x="863940" y="341424"/>
            <a:ext cx="11501568" cy="680037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B110A18-96CB-43FA-B419-D666F76CDB13}"/>
              </a:ext>
            </a:extLst>
          </p:cNvPr>
          <p:cNvSpPr txBox="1"/>
          <p:nvPr/>
        </p:nvSpPr>
        <p:spPr>
          <a:xfrm>
            <a:off x="2885652" y="2286123"/>
            <a:ext cx="6202592" cy="2285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24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5FB9CB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</a:rPr>
              <a:t>假如我是大队委，我将：用“热心”为同学服务；用“真诚”做老师的得力助手；用“创新”开展班级工作；用“汗水”保卫校园整洁、有序，因为良好的环境，才能培育出高尚文明的人。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72BCDB-2094-4A04-87A2-6CA5D49275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2" y="2942795"/>
            <a:ext cx="2021712" cy="371150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00450E-D2D8-43B6-AB98-7C175B30C607}"/>
              </a:ext>
            </a:extLst>
          </p:cNvPr>
          <p:cNvSpPr txBox="1"/>
          <p:nvPr/>
        </p:nvSpPr>
        <p:spPr>
          <a:xfrm rot="1169000">
            <a:off x="8617346" y="1786119"/>
            <a:ext cx="313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algn="ctr" defTabSz="914400">
              <a:lnSpc>
                <a:spcPct val="100000"/>
              </a:lnSpc>
              <a:defRPr/>
            </a:pPr>
            <a:r>
              <a:rPr lang="zh-CN" altLang="en-US" sz="5400" b="1" dirty="0">
                <a:ln w="2222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5FB9CB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竞选宣言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E4E0F7-6B2D-4301-9581-556C59B1E9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244" y="3429000"/>
            <a:ext cx="3032616" cy="3935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8B7F25-7CC6-4C12-A864-75D5D34789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3" y="4770264"/>
            <a:ext cx="3032616" cy="39353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02C951-37D3-435F-B921-ABC43C59D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551" y="376721"/>
            <a:ext cx="1557459" cy="977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6E37349-5556-4A97-9782-20C74BB88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381" y="376721"/>
            <a:ext cx="959010" cy="601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3D63CE-6B3B-4A14-8760-56A9EA580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430" y="865396"/>
            <a:ext cx="959010" cy="6018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9C2CF1-961D-481A-9D93-9E9E1EC10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4882" y="291515"/>
            <a:ext cx="1309999" cy="822063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706C7B5-824D-409F-9866-3B58749FD788}"/>
              </a:ext>
            </a:extLst>
          </p:cNvPr>
          <p:cNvGrpSpPr/>
          <p:nvPr/>
        </p:nvGrpSpPr>
        <p:grpSpPr>
          <a:xfrm rot="1134518">
            <a:off x="8220815" y="2505169"/>
            <a:ext cx="3274666" cy="206375"/>
            <a:chOff x="4531763" y="904319"/>
            <a:chExt cx="3274666" cy="206375"/>
          </a:xfrm>
        </p:grpSpPr>
        <p:sp>
          <p:nvSpPr>
            <p:cNvPr id="13" name="Freeform 139">
              <a:extLst>
                <a:ext uri="{FF2B5EF4-FFF2-40B4-BE49-F238E27FC236}">
                  <a16:creationId xmlns:a16="http://schemas.microsoft.com/office/drawing/2014/main" id="{851FD985-B084-43F9-A5D4-26FFA98478F7}"/>
                </a:ext>
              </a:extLst>
            </p:cNvPr>
            <p:cNvSpPr>
              <a:spLocks/>
            </p:cNvSpPr>
            <p:nvPr/>
          </p:nvSpPr>
          <p:spPr bwMode="auto">
            <a:xfrm rot="18376794">
              <a:off x="4548432" y="887650"/>
              <a:ext cx="206375" cy="239713"/>
            </a:xfrm>
            <a:custGeom>
              <a:avLst/>
              <a:gdLst>
                <a:gd name="T0" fmla="*/ 49 w 55"/>
                <a:gd name="T1" fmla="*/ 48 h 64"/>
                <a:gd name="T2" fmla="*/ 13 w 55"/>
                <a:gd name="T3" fmla="*/ 6 h 64"/>
                <a:gd name="T4" fmla="*/ 3 w 55"/>
                <a:gd name="T5" fmla="*/ 12 h 64"/>
                <a:gd name="T6" fmla="*/ 39 w 55"/>
                <a:gd name="T7" fmla="*/ 58 h 64"/>
                <a:gd name="T8" fmla="*/ 49 w 55"/>
                <a:gd name="T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4">
                  <a:moveTo>
                    <a:pt x="49" y="48"/>
                  </a:moveTo>
                  <a:cubicBezTo>
                    <a:pt x="36" y="35"/>
                    <a:pt x="22" y="22"/>
                    <a:pt x="13" y="6"/>
                  </a:cubicBezTo>
                  <a:cubicBezTo>
                    <a:pt x="9" y="0"/>
                    <a:pt x="0" y="5"/>
                    <a:pt x="3" y="12"/>
                  </a:cubicBezTo>
                  <a:cubicBezTo>
                    <a:pt x="11" y="29"/>
                    <a:pt x="25" y="45"/>
                    <a:pt x="39" y="58"/>
                  </a:cubicBezTo>
                  <a:cubicBezTo>
                    <a:pt x="46" y="64"/>
                    <a:pt x="55" y="55"/>
                    <a:pt x="49" y="4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" name="Freeform 139">
              <a:extLst>
                <a:ext uri="{FF2B5EF4-FFF2-40B4-BE49-F238E27FC236}">
                  <a16:creationId xmlns:a16="http://schemas.microsoft.com/office/drawing/2014/main" id="{9C5E37CF-A022-4268-9EAC-75F8C75BAD58}"/>
                </a:ext>
              </a:extLst>
            </p:cNvPr>
            <p:cNvSpPr>
              <a:spLocks/>
            </p:cNvSpPr>
            <p:nvPr/>
          </p:nvSpPr>
          <p:spPr bwMode="auto">
            <a:xfrm rot="18376794">
              <a:off x="4885649" y="887650"/>
              <a:ext cx="206375" cy="239713"/>
            </a:xfrm>
            <a:custGeom>
              <a:avLst/>
              <a:gdLst>
                <a:gd name="T0" fmla="*/ 49 w 55"/>
                <a:gd name="T1" fmla="*/ 48 h 64"/>
                <a:gd name="T2" fmla="*/ 13 w 55"/>
                <a:gd name="T3" fmla="*/ 6 h 64"/>
                <a:gd name="T4" fmla="*/ 3 w 55"/>
                <a:gd name="T5" fmla="*/ 12 h 64"/>
                <a:gd name="T6" fmla="*/ 39 w 55"/>
                <a:gd name="T7" fmla="*/ 58 h 64"/>
                <a:gd name="T8" fmla="*/ 49 w 55"/>
                <a:gd name="T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4">
                  <a:moveTo>
                    <a:pt x="49" y="48"/>
                  </a:moveTo>
                  <a:cubicBezTo>
                    <a:pt x="36" y="35"/>
                    <a:pt x="22" y="22"/>
                    <a:pt x="13" y="6"/>
                  </a:cubicBezTo>
                  <a:cubicBezTo>
                    <a:pt x="9" y="0"/>
                    <a:pt x="0" y="5"/>
                    <a:pt x="3" y="12"/>
                  </a:cubicBezTo>
                  <a:cubicBezTo>
                    <a:pt x="11" y="29"/>
                    <a:pt x="25" y="45"/>
                    <a:pt x="39" y="58"/>
                  </a:cubicBezTo>
                  <a:cubicBezTo>
                    <a:pt x="46" y="64"/>
                    <a:pt x="55" y="55"/>
                    <a:pt x="49" y="4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Freeform 139">
              <a:extLst>
                <a:ext uri="{FF2B5EF4-FFF2-40B4-BE49-F238E27FC236}">
                  <a16:creationId xmlns:a16="http://schemas.microsoft.com/office/drawing/2014/main" id="{62D08905-F5A7-41DE-8EFE-BA071CAA7955}"/>
                </a:ext>
              </a:extLst>
            </p:cNvPr>
            <p:cNvSpPr>
              <a:spLocks/>
            </p:cNvSpPr>
            <p:nvPr/>
          </p:nvSpPr>
          <p:spPr bwMode="auto">
            <a:xfrm rot="18376794">
              <a:off x="5222866" y="887650"/>
              <a:ext cx="206375" cy="239713"/>
            </a:xfrm>
            <a:custGeom>
              <a:avLst/>
              <a:gdLst>
                <a:gd name="T0" fmla="*/ 49 w 55"/>
                <a:gd name="T1" fmla="*/ 48 h 64"/>
                <a:gd name="T2" fmla="*/ 13 w 55"/>
                <a:gd name="T3" fmla="*/ 6 h 64"/>
                <a:gd name="T4" fmla="*/ 3 w 55"/>
                <a:gd name="T5" fmla="*/ 12 h 64"/>
                <a:gd name="T6" fmla="*/ 39 w 55"/>
                <a:gd name="T7" fmla="*/ 58 h 64"/>
                <a:gd name="T8" fmla="*/ 49 w 55"/>
                <a:gd name="T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4">
                  <a:moveTo>
                    <a:pt x="49" y="48"/>
                  </a:moveTo>
                  <a:cubicBezTo>
                    <a:pt x="36" y="35"/>
                    <a:pt x="22" y="22"/>
                    <a:pt x="13" y="6"/>
                  </a:cubicBezTo>
                  <a:cubicBezTo>
                    <a:pt x="9" y="0"/>
                    <a:pt x="0" y="5"/>
                    <a:pt x="3" y="12"/>
                  </a:cubicBezTo>
                  <a:cubicBezTo>
                    <a:pt x="11" y="29"/>
                    <a:pt x="25" y="45"/>
                    <a:pt x="39" y="58"/>
                  </a:cubicBezTo>
                  <a:cubicBezTo>
                    <a:pt x="46" y="64"/>
                    <a:pt x="55" y="55"/>
                    <a:pt x="49" y="4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139">
              <a:extLst>
                <a:ext uri="{FF2B5EF4-FFF2-40B4-BE49-F238E27FC236}">
                  <a16:creationId xmlns:a16="http://schemas.microsoft.com/office/drawing/2014/main" id="{0369BA1A-8283-4297-B09A-B60CF47D53B3}"/>
                </a:ext>
              </a:extLst>
            </p:cNvPr>
            <p:cNvSpPr>
              <a:spLocks/>
            </p:cNvSpPr>
            <p:nvPr/>
          </p:nvSpPr>
          <p:spPr bwMode="auto">
            <a:xfrm rot="18376794">
              <a:off x="5560083" y="887650"/>
              <a:ext cx="206375" cy="239713"/>
            </a:xfrm>
            <a:custGeom>
              <a:avLst/>
              <a:gdLst>
                <a:gd name="T0" fmla="*/ 49 w 55"/>
                <a:gd name="T1" fmla="*/ 48 h 64"/>
                <a:gd name="T2" fmla="*/ 13 w 55"/>
                <a:gd name="T3" fmla="*/ 6 h 64"/>
                <a:gd name="T4" fmla="*/ 3 w 55"/>
                <a:gd name="T5" fmla="*/ 12 h 64"/>
                <a:gd name="T6" fmla="*/ 39 w 55"/>
                <a:gd name="T7" fmla="*/ 58 h 64"/>
                <a:gd name="T8" fmla="*/ 49 w 55"/>
                <a:gd name="T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4">
                  <a:moveTo>
                    <a:pt x="49" y="48"/>
                  </a:moveTo>
                  <a:cubicBezTo>
                    <a:pt x="36" y="35"/>
                    <a:pt x="22" y="22"/>
                    <a:pt x="13" y="6"/>
                  </a:cubicBezTo>
                  <a:cubicBezTo>
                    <a:pt x="9" y="0"/>
                    <a:pt x="0" y="5"/>
                    <a:pt x="3" y="12"/>
                  </a:cubicBezTo>
                  <a:cubicBezTo>
                    <a:pt x="11" y="29"/>
                    <a:pt x="25" y="45"/>
                    <a:pt x="39" y="58"/>
                  </a:cubicBezTo>
                  <a:cubicBezTo>
                    <a:pt x="46" y="64"/>
                    <a:pt x="55" y="55"/>
                    <a:pt x="49" y="4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Freeform 139">
              <a:extLst>
                <a:ext uri="{FF2B5EF4-FFF2-40B4-BE49-F238E27FC236}">
                  <a16:creationId xmlns:a16="http://schemas.microsoft.com/office/drawing/2014/main" id="{BD55F051-2B59-4E3E-9025-DB6C724EB1B9}"/>
                </a:ext>
              </a:extLst>
            </p:cNvPr>
            <p:cNvSpPr>
              <a:spLocks/>
            </p:cNvSpPr>
            <p:nvPr/>
          </p:nvSpPr>
          <p:spPr bwMode="auto">
            <a:xfrm rot="18376794">
              <a:off x="5897300" y="887650"/>
              <a:ext cx="206375" cy="239713"/>
            </a:xfrm>
            <a:custGeom>
              <a:avLst/>
              <a:gdLst>
                <a:gd name="T0" fmla="*/ 49 w 55"/>
                <a:gd name="T1" fmla="*/ 48 h 64"/>
                <a:gd name="T2" fmla="*/ 13 w 55"/>
                <a:gd name="T3" fmla="*/ 6 h 64"/>
                <a:gd name="T4" fmla="*/ 3 w 55"/>
                <a:gd name="T5" fmla="*/ 12 h 64"/>
                <a:gd name="T6" fmla="*/ 39 w 55"/>
                <a:gd name="T7" fmla="*/ 58 h 64"/>
                <a:gd name="T8" fmla="*/ 49 w 55"/>
                <a:gd name="T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4">
                  <a:moveTo>
                    <a:pt x="49" y="48"/>
                  </a:moveTo>
                  <a:cubicBezTo>
                    <a:pt x="36" y="35"/>
                    <a:pt x="22" y="22"/>
                    <a:pt x="13" y="6"/>
                  </a:cubicBezTo>
                  <a:cubicBezTo>
                    <a:pt x="9" y="0"/>
                    <a:pt x="0" y="5"/>
                    <a:pt x="3" y="12"/>
                  </a:cubicBezTo>
                  <a:cubicBezTo>
                    <a:pt x="11" y="29"/>
                    <a:pt x="25" y="45"/>
                    <a:pt x="39" y="58"/>
                  </a:cubicBezTo>
                  <a:cubicBezTo>
                    <a:pt x="46" y="64"/>
                    <a:pt x="55" y="55"/>
                    <a:pt x="49" y="4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8" name="Freeform 139">
              <a:extLst>
                <a:ext uri="{FF2B5EF4-FFF2-40B4-BE49-F238E27FC236}">
                  <a16:creationId xmlns:a16="http://schemas.microsoft.com/office/drawing/2014/main" id="{8EA3D07B-C902-49D2-B4DB-70AB769C0212}"/>
                </a:ext>
              </a:extLst>
            </p:cNvPr>
            <p:cNvSpPr>
              <a:spLocks/>
            </p:cNvSpPr>
            <p:nvPr/>
          </p:nvSpPr>
          <p:spPr bwMode="auto">
            <a:xfrm rot="18376794">
              <a:off x="6234517" y="887650"/>
              <a:ext cx="206375" cy="239713"/>
            </a:xfrm>
            <a:custGeom>
              <a:avLst/>
              <a:gdLst>
                <a:gd name="T0" fmla="*/ 49 w 55"/>
                <a:gd name="T1" fmla="*/ 48 h 64"/>
                <a:gd name="T2" fmla="*/ 13 w 55"/>
                <a:gd name="T3" fmla="*/ 6 h 64"/>
                <a:gd name="T4" fmla="*/ 3 w 55"/>
                <a:gd name="T5" fmla="*/ 12 h 64"/>
                <a:gd name="T6" fmla="*/ 39 w 55"/>
                <a:gd name="T7" fmla="*/ 58 h 64"/>
                <a:gd name="T8" fmla="*/ 49 w 55"/>
                <a:gd name="T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4">
                  <a:moveTo>
                    <a:pt x="49" y="48"/>
                  </a:moveTo>
                  <a:cubicBezTo>
                    <a:pt x="36" y="35"/>
                    <a:pt x="22" y="22"/>
                    <a:pt x="13" y="6"/>
                  </a:cubicBezTo>
                  <a:cubicBezTo>
                    <a:pt x="9" y="0"/>
                    <a:pt x="0" y="5"/>
                    <a:pt x="3" y="12"/>
                  </a:cubicBezTo>
                  <a:cubicBezTo>
                    <a:pt x="11" y="29"/>
                    <a:pt x="25" y="45"/>
                    <a:pt x="39" y="58"/>
                  </a:cubicBezTo>
                  <a:cubicBezTo>
                    <a:pt x="46" y="64"/>
                    <a:pt x="55" y="55"/>
                    <a:pt x="49" y="4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Freeform 139">
              <a:extLst>
                <a:ext uri="{FF2B5EF4-FFF2-40B4-BE49-F238E27FC236}">
                  <a16:creationId xmlns:a16="http://schemas.microsoft.com/office/drawing/2014/main" id="{B7BFB22C-3456-4B12-83D4-2689FA1800C4}"/>
                </a:ext>
              </a:extLst>
            </p:cNvPr>
            <p:cNvSpPr>
              <a:spLocks/>
            </p:cNvSpPr>
            <p:nvPr/>
          </p:nvSpPr>
          <p:spPr bwMode="auto">
            <a:xfrm rot="18376794">
              <a:off x="6571734" y="887650"/>
              <a:ext cx="206375" cy="239713"/>
            </a:xfrm>
            <a:custGeom>
              <a:avLst/>
              <a:gdLst>
                <a:gd name="T0" fmla="*/ 49 w 55"/>
                <a:gd name="T1" fmla="*/ 48 h 64"/>
                <a:gd name="T2" fmla="*/ 13 w 55"/>
                <a:gd name="T3" fmla="*/ 6 h 64"/>
                <a:gd name="T4" fmla="*/ 3 w 55"/>
                <a:gd name="T5" fmla="*/ 12 h 64"/>
                <a:gd name="T6" fmla="*/ 39 w 55"/>
                <a:gd name="T7" fmla="*/ 58 h 64"/>
                <a:gd name="T8" fmla="*/ 49 w 55"/>
                <a:gd name="T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4">
                  <a:moveTo>
                    <a:pt x="49" y="48"/>
                  </a:moveTo>
                  <a:cubicBezTo>
                    <a:pt x="36" y="35"/>
                    <a:pt x="22" y="22"/>
                    <a:pt x="13" y="6"/>
                  </a:cubicBezTo>
                  <a:cubicBezTo>
                    <a:pt x="9" y="0"/>
                    <a:pt x="0" y="5"/>
                    <a:pt x="3" y="12"/>
                  </a:cubicBezTo>
                  <a:cubicBezTo>
                    <a:pt x="11" y="29"/>
                    <a:pt x="25" y="45"/>
                    <a:pt x="39" y="58"/>
                  </a:cubicBezTo>
                  <a:cubicBezTo>
                    <a:pt x="46" y="64"/>
                    <a:pt x="55" y="55"/>
                    <a:pt x="49" y="4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Freeform 139">
              <a:extLst>
                <a:ext uri="{FF2B5EF4-FFF2-40B4-BE49-F238E27FC236}">
                  <a16:creationId xmlns:a16="http://schemas.microsoft.com/office/drawing/2014/main" id="{2D646924-5126-4873-B5A1-9DF471A9A2ED}"/>
                </a:ext>
              </a:extLst>
            </p:cNvPr>
            <p:cNvSpPr>
              <a:spLocks/>
            </p:cNvSpPr>
            <p:nvPr/>
          </p:nvSpPr>
          <p:spPr bwMode="auto">
            <a:xfrm rot="18376794">
              <a:off x="6908951" y="887650"/>
              <a:ext cx="206375" cy="239713"/>
            </a:xfrm>
            <a:custGeom>
              <a:avLst/>
              <a:gdLst>
                <a:gd name="T0" fmla="*/ 49 w 55"/>
                <a:gd name="T1" fmla="*/ 48 h 64"/>
                <a:gd name="T2" fmla="*/ 13 w 55"/>
                <a:gd name="T3" fmla="*/ 6 h 64"/>
                <a:gd name="T4" fmla="*/ 3 w 55"/>
                <a:gd name="T5" fmla="*/ 12 h 64"/>
                <a:gd name="T6" fmla="*/ 39 w 55"/>
                <a:gd name="T7" fmla="*/ 58 h 64"/>
                <a:gd name="T8" fmla="*/ 49 w 55"/>
                <a:gd name="T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4">
                  <a:moveTo>
                    <a:pt x="49" y="48"/>
                  </a:moveTo>
                  <a:cubicBezTo>
                    <a:pt x="36" y="35"/>
                    <a:pt x="22" y="22"/>
                    <a:pt x="13" y="6"/>
                  </a:cubicBezTo>
                  <a:cubicBezTo>
                    <a:pt x="9" y="0"/>
                    <a:pt x="0" y="5"/>
                    <a:pt x="3" y="12"/>
                  </a:cubicBezTo>
                  <a:cubicBezTo>
                    <a:pt x="11" y="29"/>
                    <a:pt x="25" y="45"/>
                    <a:pt x="39" y="58"/>
                  </a:cubicBezTo>
                  <a:cubicBezTo>
                    <a:pt x="46" y="64"/>
                    <a:pt x="55" y="55"/>
                    <a:pt x="49" y="4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1" name="Freeform 139">
              <a:extLst>
                <a:ext uri="{FF2B5EF4-FFF2-40B4-BE49-F238E27FC236}">
                  <a16:creationId xmlns:a16="http://schemas.microsoft.com/office/drawing/2014/main" id="{385D4465-7891-47B3-9AA6-B252111A2DA8}"/>
                </a:ext>
              </a:extLst>
            </p:cNvPr>
            <p:cNvSpPr>
              <a:spLocks/>
            </p:cNvSpPr>
            <p:nvPr/>
          </p:nvSpPr>
          <p:spPr bwMode="auto">
            <a:xfrm rot="18376794">
              <a:off x="7246168" y="887650"/>
              <a:ext cx="206375" cy="239713"/>
            </a:xfrm>
            <a:custGeom>
              <a:avLst/>
              <a:gdLst>
                <a:gd name="T0" fmla="*/ 49 w 55"/>
                <a:gd name="T1" fmla="*/ 48 h 64"/>
                <a:gd name="T2" fmla="*/ 13 w 55"/>
                <a:gd name="T3" fmla="*/ 6 h 64"/>
                <a:gd name="T4" fmla="*/ 3 w 55"/>
                <a:gd name="T5" fmla="*/ 12 h 64"/>
                <a:gd name="T6" fmla="*/ 39 w 55"/>
                <a:gd name="T7" fmla="*/ 58 h 64"/>
                <a:gd name="T8" fmla="*/ 49 w 55"/>
                <a:gd name="T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4">
                  <a:moveTo>
                    <a:pt x="49" y="48"/>
                  </a:moveTo>
                  <a:cubicBezTo>
                    <a:pt x="36" y="35"/>
                    <a:pt x="22" y="22"/>
                    <a:pt x="13" y="6"/>
                  </a:cubicBezTo>
                  <a:cubicBezTo>
                    <a:pt x="9" y="0"/>
                    <a:pt x="0" y="5"/>
                    <a:pt x="3" y="12"/>
                  </a:cubicBezTo>
                  <a:cubicBezTo>
                    <a:pt x="11" y="29"/>
                    <a:pt x="25" y="45"/>
                    <a:pt x="39" y="58"/>
                  </a:cubicBezTo>
                  <a:cubicBezTo>
                    <a:pt x="46" y="64"/>
                    <a:pt x="55" y="55"/>
                    <a:pt x="49" y="4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139">
              <a:extLst>
                <a:ext uri="{FF2B5EF4-FFF2-40B4-BE49-F238E27FC236}">
                  <a16:creationId xmlns:a16="http://schemas.microsoft.com/office/drawing/2014/main" id="{AD6892F8-8565-4461-AA20-147C8A52C9F8}"/>
                </a:ext>
              </a:extLst>
            </p:cNvPr>
            <p:cNvSpPr>
              <a:spLocks/>
            </p:cNvSpPr>
            <p:nvPr/>
          </p:nvSpPr>
          <p:spPr bwMode="auto">
            <a:xfrm rot="18376794">
              <a:off x="7583385" y="887650"/>
              <a:ext cx="206375" cy="239713"/>
            </a:xfrm>
            <a:custGeom>
              <a:avLst/>
              <a:gdLst>
                <a:gd name="T0" fmla="*/ 49 w 55"/>
                <a:gd name="T1" fmla="*/ 48 h 64"/>
                <a:gd name="T2" fmla="*/ 13 w 55"/>
                <a:gd name="T3" fmla="*/ 6 h 64"/>
                <a:gd name="T4" fmla="*/ 3 w 55"/>
                <a:gd name="T5" fmla="*/ 12 h 64"/>
                <a:gd name="T6" fmla="*/ 39 w 55"/>
                <a:gd name="T7" fmla="*/ 58 h 64"/>
                <a:gd name="T8" fmla="*/ 49 w 55"/>
                <a:gd name="T9" fmla="*/ 4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64">
                  <a:moveTo>
                    <a:pt x="49" y="48"/>
                  </a:moveTo>
                  <a:cubicBezTo>
                    <a:pt x="36" y="35"/>
                    <a:pt x="22" y="22"/>
                    <a:pt x="13" y="6"/>
                  </a:cubicBezTo>
                  <a:cubicBezTo>
                    <a:pt x="9" y="0"/>
                    <a:pt x="0" y="5"/>
                    <a:pt x="3" y="12"/>
                  </a:cubicBezTo>
                  <a:cubicBezTo>
                    <a:pt x="11" y="29"/>
                    <a:pt x="25" y="45"/>
                    <a:pt x="39" y="58"/>
                  </a:cubicBezTo>
                  <a:cubicBezTo>
                    <a:pt x="46" y="64"/>
                    <a:pt x="55" y="55"/>
                    <a:pt x="49" y="4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9D0B7277-D317-4D6C-BA11-0B3798088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1374" y="614016"/>
            <a:ext cx="1276040" cy="80075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C659CD8D-7413-4616-B389-2D19BFC3B480}"/>
              </a:ext>
            </a:extLst>
          </p:cNvPr>
          <p:cNvGrpSpPr/>
          <p:nvPr/>
        </p:nvGrpSpPr>
        <p:grpSpPr>
          <a:xfrm rot="21193181">
            <a:off x="10977355" y="948368"/>
            <a:ext cx="1260878" cy="861194"/>
            <a:chOff x="9015984" y="2528554"/>
            <a:chExt cx="2157344" cy="1473489"/>
          </a:xfrm>
        </p:grpSpPr>
        <p:sp>
          <p:nvSpPr>
            <p:cNvPr id="25" name="Freeform 166">
              <a:extLst>
                <a:ext uri="{FF2B5EF4-FFF2-40B4-BE49-F238E27FC236}">
                  <a16:creationId xmlns:a16="http://schemas.microsoft.com/office/drawing/2014/main" id="{CCC05074-DB93-4887-9E9E-FBBA31A1E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2784" y="3116474"/>
              <a:ext cx="831450" cy="526422"/>
            </a:xfrm>
            <a:custGeom>
              <a:avLst/>
              <a:gdLst>
                <a:gd name="T0" fmla="*/ 10 w 143"/>
                <a:gd name="T1" fmla="*/ 90 h 90"/>
                <a:gd name="T2" fmla="*/ 10 w 143"/>
                <a:gd name="T3" fmla="*/ 90 h 90"/>
                <a:gd name="T4" fmla="*/ 143 w 143"/>
                <a:gd name="T5" fmla="*/ 18 h 90"/>
                <a:gd name="T6" fmla="*/ 130 w 143"/>
                <a:gd name="T7" fmla="*/ 0 h 90"/>
                <a:gd name="T8" fmla="*/ 0 w 143"/>
                <a:gd name="T9" fmla="*/ 77 h 90"/>
                <a:gd name="T10" fmla="*/ 10 w 143"/>
                <a:gd name="T11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3" h="90">
                  <a:moveTo>
                    <a:pt x="10" y="90"/>
                  </a:moveTo>
                  <a:cubicBezTo>
                    <a:pt x="10" y="90"/>
                    <a:pt x="10" y="90"/>
                    <a:pt x="10" y="90"/>
                  </a:cubicBezTo>
                  <a:cubicBezTo>
                    <a:pt x="52" y="61"/>
                    <a:pt x="98" y="41"/>
                    <a:pt x="143" y="18"/>
                  </a:cubicBezTo>
                  <a:cubicBezTo>
                    <a:pt x="138" y="12"/>
                    <a:pt x="134" y="7"/>
                    <a:pt x="130" y="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4" y="79"/>
                    <a:pt x="8" y="83"/>
                    <a:pt x="10" y="90"/>
                  </a:cubicBezTo>
                </a:path>
              </a:pathLst>
            </a:custGeom>
            <a:solidFill>
              <a:srgbClr val="F8E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Freeform 167">
              <a:extLst>
                <a:ext uri="{FF2B5EF4-FFF2-40B4-BE49-F238E27FC236}">
                  <a16:creationId xmlns:a16="http://schemas.microsoft.com/office/drawing/2014/main" id="{E0080C94-C78D-4B4D-9FBC-261923BF8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3530" y="2779466"/>
              <a:ext cx="954446" cy="787173"/>
            </a:xfrm>
            <a:custGeom>
              <a:avLst/>
              <a:gdLst>
                <a:gd name="T0" fmla="*/ 164 w 164"/>
                <a:gd name="T1" fmla="*/ 58 h 135"/>
                <a:gd name="T2" fmla="*/ 140 w 164"/>
                <a:gd name="T3" fmla="*/ 0 h 135"/>
                <a:gd name="T4" fmla="*/ 9 w 164"/>
                <a:gd name="T5" fmla="*/ 77 h 135"/>
                <a:gd name="T6" fmla="*/ 5 w 164"/>
                <a:gd name="T7" fmla="*/ 120 h 135"/>
                <a:gd name="T8" fmla="*/ 34 w 164"/>
                <a:gd name="T9" fmla="*/ 135 h 135"/>
                <a:gd name="T10" fmla="*/ 164 w 164"/>
                <a:gd name="T11" fmla="*/ 58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135">
                  <a:moveTo>
                    <a:pt x="164" y="58"/>
                  </a:moveTo>
                  <a:cubicBezTo>
                    <a:pt x="154" y="40"/>
                    <a:pt x="146" y="20"/>
                    <a:pt x="140" y="0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3" y="92"/>
                    <a:pt x="0" y="109"/>
                    <a:pt x="5" y="120"/>
                  </a:cubicBezTo>
                  <a:cubicBezTo>
                    <a:pt x="10" y="129"/>
                    <a:pt x="24" y="128"/>
                    <a:pt x="34" y="135"/>
                  </a:cubicBezTo>
                  <a:cubicBezTo>
                    <a:pt x="164" y="58"/>
                    <a:pt x="164" y="58"/>
                    <a:pt x="164" y="58"/>
                  </a:cubicBezTo>
                </a:path>
              </a:pathLst>
            </a:custGeom>
            <a:solidFill>
              <a:srgbClr val="ECC6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168">
              <a:extLst>
                <a:ext uri="{FF2B5EF4-FFF2-40B4-BE49-F238E27FC236}">
                  <a16:creationId xmlns:a16="http://schemas.microsoft.com/office/drawing/2014/main" id="{853EA083-3DCD-4E9E-869D-6F6683D21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8662" y="2570374"/>
              <a:ext cx="1129101" cy="656798"/>
            </a:xfrm>
            <a:custGeom>
              <a:avLst/>
              <a:gdLst>
                <a:gd name="T0" fmla="*/ 185 w 194"/>
                <a:gd name="T1" fmla="*/ 0 h 113"/>
                <a:gd name="T2" fmla="*/ 0 w 194"/>
                <a:gd name="T3" fmla="*/ 110 h 113"/>
                <a:gd name="T4" fmla="*/ 59 w 194"/>
                <a:gd name="T5" fmla="*/ 105 h 113"/>
                <a:gd name="T6" fmla="*/ 63 w 194"/>
                <a:gd name="T7" fmla="*/ 113 h 113"/>
                <a:gd name="T8" fmla="*/ 194 w 194"/>
                <a:gd name="T9" fmla="*/ 36 h 113"/>
                <a:gd name="T10" fmla="*/ 185 w 194"/>
                <a:gd name="T11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113">
                  <a:moveTo>
                    <a:pt x="185" y="0"/>
                  </a:moveTo>
                  <a:cubicBezTo>
                    <a:pt x="0" y="110"/>
                    <a:pt x="0" y="110"/>
                    <a:pt x="0" y="110"/>
                  </a:cubicBezTo>
                  <a:cubicBezTo>
                    <a:pt x="4" y="108"/>
                    <a:pt x="47" y="90"/>
                    <a:pt x="59" y="105"/>
                  </a:cubicBezTo>
                  <a:cubicBezTo>
                    <a:pt x="61" y="108"/>
                    <a:pt x="63" y="110"/>
                    <a:pt x="63" y="113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1" y="24"/>
                    <a:pt x="188" y="12"/>
                    <a:pt x="185" y="0"/>
                  </a:cubicBezTo>
                </a:path>
              </a:pathLst>
            </a:custGeom>
            <a:solidFill>
              <a:srgbClr val="F8E5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Freeform 169">
              <a:extLst>
                <a:ext uri="{FF2B5EF4-FFF2-40B4-BE49-F238E27FC236}">
                  <a16:creationId xmlns:a16="http://schemas.microsoft.com/office/drawing/2014/main" id="{36C90D80-22EA-47EF-B037-49804059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0477" y="3094334"/>
              <a:ext cx="996266" cy="797012"/>
            </a:xfrm>
            <a:custGeom>
              <a:avLst/>
              <a:gdLst>
                <a:gd name="T0" fmla="*/ 170 w 171"/>
                <a:gd name="T1" fmla="*/ 94 h 137"/>
                <a:gd name="T2" fmla="*/ 159 w 171"/>
                <a:gd name="T3" fmla="*/ 102 h 137"/>
                <a:gd name="T4" fmla="*/ 170 w 171"/>
                <a:gd name="T5" fmla="*/ 94 h 137"/>
                <a:gd name="T6" fmla="*/ 170 w 171"/>
                <a:gd name="T7" fmla="*/ 94 h 137"/>
                <a:gd name="T8" fmla="*/ 160 w 171"/>
                <a:gd name="T9" fmla="*/ 81 h 137"/>
                <a:gd name="T10" fmla="*/ 131 w 171"/>
                <a:gd name="T11" fmla="*/ 66 h 137"/>
                <a:gd name="T12" fmla="*/ 135 w 171"/>
                <a:gd name="T13" fmla="*/ 23 h 137"/>
                <a:gd name="T14" fmla="*/ 131 w 171"/>
                <a:gd name="T15" fmla="*/ 15 h 137"/>
                <a:gd name="T16" fmla="*/ 72 w 171"/>
                <a:gd name="T17" fmla="*/ 20 h 137"/>
                <a:gd name="T18" fmla="*/ 72 w 171"/>
                <a:gd name="T19" fmla="*/ 20 h 137"/>
                <a:gd name="T20" fmla="*/ 0 w 171"/>
                <a:gd name="T21" fmla="*/ 114 h 137"/>
                <a:gd name="T22" fmla="*/ 17 w 171"/>
                <a:gd name="T23" fmla="*/ 137 h 137"/>
                <a:gd name="T24" fmla="*/ 171 w 171"/>
                <a:gd name="T25" fmla="*/ 97 h 137"/>
                <a:gd name="T26" fmla="*/ 170 w 171"/>
                <a:gd name="T27" fmla="*/ 9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137">
                  <a:moveTo>
                    <a:pt x="170" y="94"/>
                  </a:moveTo>
                  <a:cubicBezTo>
                    <a:pt x="166" y="97"/>
                    <a:pt x="163" y="99"/>
                    <a:pt x="159" y="102"/>
                  </a:cubicBezTo>
                  <a:cubicBezTo>
                    <a:pt x="163" y="99"/>
                    <a:pt x="166" y="97"/>
                    <a:pt x="170" y="94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68" y="87"/>
                    <a:pt x="164" y="83"/>
                    <a:pt x="160" y="81"/>
                  </a:cubicBezTo>
                  <a:cubicBezTo>
                    <a:pt x="150" y="74"/>
                    <a:pt x="136" y="75"/>
                    <a:pt x="131" y="66"/>
                  </a:cubicBezTo>
                  <a:cubicBezTo>
                    <a:pt x="126" y="55"/>
                    <a:pt x="139" y="38"/>
                    <a:pt x="135" y="23"/>
                  </a:cubicBezTo>
                  <a:cubicBezTo>
                    <a:pt x="135" y="20"/>
                    <a:pt x="133" y="18"/>
                    <a:pt x="131" y="15"/>
                  </a:cubicBezTo>
                  <a:cubicBezTo>
                    <a:pt x="119" y="0"/>
                    <a:pt x="76" y="18"/>
                    <a:pt x="72" y="2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12" y="121"/>
                    <a:pt x="17" y="137"/>
                  </a:cubicBezTo>
                  <a:cubicBezTo>
                    <a:pt x="69" y="125"/>
                    <a:pt x="126" y="124"/>
                    <a:pt x="171" y="97"/>
                  </a:cubicBezTo>
                  <a:cubicBezTo>
                    <a:pt x="171" y="96"/>
                    <a:pt x="171" y="95"/>
                    <a:pt x="170" y="94"/>
                  </a:cubicBezTo>
                </a:path>
              </a:pathLst>
            </a:custGeom>
            <a:solidFill>
              <a:srgbClr val="EACE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Freeform 170">
              <a:extLst>
                <a:ext uri="{FF2B5EF4-FFF2-40B4-BE49-F238E27FC236}">
                  <a16:creationId xmlns:a16="http://schemas.microsoft.com/office/drawing/2014/main" id="{FD74C569-FBAF-4B38-B801-A6AF86853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3203" y="3758510"/>
              <a:ext cx="265671" cy="221392"/>
            </a:xfrm>
            <a:custGeom>
              <a:avLst/>
              <a:gdLst>
                <a:gd name="T0" fmla="*/ 29 w 46"/>
                <a:gd name="T1" fmla="*/ 0 h 38"/>
                <a:gd name="T2" fmla="*/ 0 w 46"/>
                <a:gd name="T3" fmla="*/ 38 h 38"/>
                <a:gd name="T4" fmla="*/ 46 w 46"/>
                <a:gd name="T5" fmla="*/ 23 h 38"/>
                <a:gd name="T6" fmla="*/ 29 w 46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38">
                  <a:moveTo>
                    <a:pt x="29" y="0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15" y="31"/>
                    <a:pt x="30" y="27"/>
                    <a:pt x="46" y="23"/>
                  </a:cubicBezTo>
                  <a:cubicBezTo>
                    <a:pt x="41" y="7"/>
                    <a:pt x="29" y="0"/>
                    <a:pt x="29" y="0"/>
                  </a:cubicBezTo>
                </a:path>
              </a:pathLst>
            </a:custGeom>
            <a:solidFill>
              <a:srgbClr val="1F1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0" name="Freeform 175">
              <a:extLst>
                <a:ext uri="{FF2B5EF4-FFF2-40B4-BE49-F238E27FC236}">
                  <a16:creationId xmlns:a16="http://schemas.microsoft.com/office/drawing/2014/main" id="{CCA089E2-72DB-42CF-BD5F-795DA207F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5831" y="3030377"/>
              <a:ext cx="1227497" cy="890489"/>
            </a:xfrm>
            <a:custGeom>
              <a:avLst/>
              <a:gdLst>
                <a:gd name="T0" fmla="*/ 189 w 211"/>
                <a:gd name="T1" fmla="*/ 0 h 153"/>
                <a:gd name="T2" fmla="*/ 189 w 211"/>
                <a:gd name="T3" fmla="*/ 0 h 153"/>
                <a:gd name="T4" fmla="*/ 162 w 211"/>
                <a:gd name="T5" fmla="*/ 15 h 153"/>
                <a:gd name="T6" fmla="*/ 175 w 211"/>
                <a:gd name="T7" fmla="*/ 33 h 153"/>
                <a:gd name="T8" fmla="*/ 175 w 211"/>
                <a:gd name="T9" fmla="*/ 33 h 153"/>
                <a:gd name="T10" fmla="*/ 175 w 211"/>
                <a:gd name="T11" fmla="*/ 33 h 153"/>
                <a:gd name="T12" fmla="*/ 42 w 211"/>
                <a:gd name="T13" fmla="*/ 105 h 153"/>
                <a:gd name="T14" fmla="*/ 43 w 211"/>
                <a:gd name="T15" fmla="*/ 108 h 153"/>
                <a:gd name="T16" fmla="*/ 0 w 211"/>
                <a:gd name="T17" fmla="*/ 153 h 153"/>
                <a:gd name="T18" fmla="*/ 185 w 211"/>
                <a:gd name="T19" fmla="*/ 45 h 153"/>
                <a:gd name="T20" fmla="*/ 211 w 211"/>
                <a:gd name="T21" fmla="*/ 30 h 153"/>
                <a:gd name="T22" fmla="*/ 211 w 211"/>
                <a:gd name="T23" fmla="*/ 30 h 153"/>
                <a:gd name="T24" fmla="*/ 211 w 211"/>
                <a:gd name="T25" fmla="*/ 29 h 153"/>
                <a:gd name="T26" fmla="*/ 190 w 211"/>
                <a:gd name="T27" fmla="*/ 0 h 153"/>
                <a:gd name="T28" fmla="*/ 189 w 211"/>
                <a:gd name="T29" fmla="*/ 0 h 153"/>
                <a:gd name="T30" fmla="*/ 189 w 211"/>
                <a:gd name="T3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1" h="153"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6" y="22"/>
                    <a:pt x="170" y="27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30" y="56"/>
                    <a:pt x="84" y="76"/>
                    <a:pt x="42" y="105"/>
                  </a:cubicBezTo>
                  <a:cubicBezTo>
                    <a:pt x="43" y="106"/>
                    <a:pt x="43" y="107"/>
                    <a:pt x="43" y="108"/>
                  </a:cubicBezTo>
                  <a:cubicBezTo>
                    <a:pt x="43" y="125"/>
                    <a:pt x="6" y="149"/>
                    <a:pt x="0" y="153"/>
                  </a:cubicBezTo>
                  <a:cubicBezTo>
                    <a:pt x="185" y="45"/>
                    <a:pt x="185" y="45"/>
                    <a:pt x="185" y="45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11" y="30"/>
                    <a:pt x="211" y="30"/>
                    <a:pt x="211" y="30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04" y="20"/>
                    <a:pt x="196" y="10"/>
                    <a:pt x="19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</a:path>
              </a:pathLst>
            </a:custGeom>
            <a:solidFill>
              <a:srgbClr val="E7D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1" name="Freeform 176">
              <a:extLst>
                <a:ext uri="{FF2B5EF4-FFF2-40B4-BE49-F238E27FC236}">
                  <a16:creationId xmlns:a16="http://schemas.microsoft.com/office/drawing/2014/main" id="{08C86C53-607E-49A5-A604-AA89FED9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7762" y="2720427"/>
              <a:ext cx="297650" cy="396047"/>
            </a:xfrm>
            <a:custGeom>
              <a:avLst/>
              <a:gdLst>
                <a:gd name="T0" fmla="*/ 18 w 51"/>
                <a:gd name="T1" fmla="*/ 0 h 68"/>
                <a:gd name="T2" fmla="*/ 18 w 51"/>
                <a:gd name="T3" fmla="*/ 0 h 68"/>
                <a:gd name="T4" fmla="*/ 0 w 51"/>
                <a:gd name="T5" fmla="*/ 10 h 68"/>
                <a:gd name="T6" fmla="*/ 0 w 51"/>
                <a:gd name="T7" fmla="*/ 10 h 68"/>
                <a:gd name="T8" fmla="*/ 24 w 51"/>
                <a:gd name="T9" fmla="*/ 68 h 68"/>
                <a:gd name="T10" fmla="*/ 24 w 51"/>
                <a:gd name="T11" fmla="*/ 68 h 68"/>
                <a:gd name="T12" fmla="*/ 51 w 51"/>
                <a:gd name="T13" fmla="*/ 53 h 68"/>
                <a:gd name="T14" fmla="*/ 18 w 51"/>
                <a:gd name="T1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68"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6" y="30"/>
                    <a:pt x="14" y="50"/>
                    <a:pt x="24" y="6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38" y="35"/>
                    <a:pt x="27" y="17"/>
                    <a:pt x="18" y="0"/>
                  </a:cubicBezTo>
                </a:path>
              </a:pathLst>
            </a:custGeom>
            <a:solidFill>
              <a:srgbClr val="DCB4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Freeform 177">
              <a:extLst>
                <a:ext uri="{FF2B5EF4-FFF2-40B4-BE49-F238E27FC236}">
                  <a16:creationId xmlns:a16="http://schemas.microsoft.com/office/drawing/2014/main" id="{D87E7937-ACAC-4CA3-9DE2-6FECA5D21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6104" y="2528554"/>
              <a:ext cx="157435" cy="250912"/>
            </a:xfrm>
            <a:custGeom>
              <a:avLst/>
              <a:gdLst>
                <a:gd name="T0" fmla="*/ 11 w 27"/>
                <a:gd name="T1" fmla="*/ 0 h 43"/>
                <a:gd name="T2" fmla="*/ 11 w 27"/>
                <a:gd name="T3" fmla="*/ 0 h 43"/>
                <a:gd name="T4" fmla="*/ 0 w 27"/>
                <a:gd name="T5" fmla="*/ 7 h 43"/>
                <a:gd name="T6" fmla="*/ 9 w 27"/>
                <a:gd name="T7" fmla="*/ 43 h 43"/>
                <a:gd name="T8" fmla="*/ 27 w 27"/>
                <a:gd name="T9" fmla="*/ 33 h 43"/>
                <a:gd name="T10" fmla="*/ 11 w 27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3"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3" y="19"/>
                    <a:pt x="6" y="31"/>
                    <a:pt x="9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1" y="22"/>
                    <a:pt x="15" y="11"/>
                    <a:pt x="11" y="0"/>
                  </a:cubicBezTo>
                </a:path>
              </a:pathLst>
            </a:custGeom>
            <a:solidFill>
              <a:srgbClr val="E7D0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Freeform 178">
              <a:extLst>
                <a:ext uri="{FF2B5EF4-FFF2-40B4-BE49-F238E27FC236}">
                  <a16:creationId xmlns:a16="http://schemas.microsoft.com/office/drawing/2014/main" id="{3C7357D6-645F-4CE9-9F0B-5983CF0E7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8873" y="3642896"/>
              <a:ext cx="897869" cy="337009"/>
            </a:xfrm>
            <a:custGeom>
              <a:avLst/>
              <a:gdLst>
                <a:gd name="T0" fmla="*/ 153 w 154"/>
                <a:gd name="T1" fmla="*/ 0 h 58"/>
                <a:gd name="T2" fmla="*/ 153 w 154"/>
                <a:gd name="T3" fmla="*/ 0 h 58"/>
                <a:gd name="T4" fmla="*/ 154 w 154"/>
                <a:gd name="T5" fmla="*/ 3 h 58"/>
                <a:gd name="T6" fmla="*/ 154 w 154"/>
                <a:gd name="T7" fmla="*/ 3 h 58"/>
                <a:gd name="T8" fmla="*/ 154 w 154"/>
                <a:gd name="T9" fmla="*/ 3 h 58"/>
                <a:gd name="T10" fmla="*/ 0 w 154"/>
                <a:gd name="T11" fmla="*/ 43 h 58"/>
                <a:gd name="T12" fmla="*/ 3 w 154"/>
                <a:gd name="T13" fmla="*/ 58 h 58"/>
                <a:gd name="T14" fmla="*/ 3 w 154"/>
                <a:gd name="T15" fmla="*/ 58 h 58"/>
                <a:gd name="T16" fmla="*/ 110 w 154"/>
                <a:gd name="T17" fmla="*/ 49 h 58"/>
                <a:gd name="T18" fmla="*/ 111 w 154"/>
                <a:gd name="T19" fmla="*/ 48 h 58"/>
                <a:gd name="T20" fmla="*/ 111 w 154"/>
                <a:gd name="T21" fmla="*/ 48 h 58"/>
                <a:gd name="T22" fmla="*/ 154 w 154"/>
                <a:gd name="T23" fmla="*/ 3 h 58"/>
                <a:gd name="T24" fmla="*/ 153 w 154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58">
                  <a:moveTo>
                    <a:pt x="153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4" y="1"/>
                    <a:pt x="154" y="2"/>
                    <a:pt x="154" y="3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09" y="30"/>
                    <a:pt x="53" y="31"/>
                    <a:pt x="0" y="43"/>
                  </a:cubicBezTo>
                  <a:cubicBezTo>
                    <a:pt x="2" y="47"/>
                    <a:pt x="3" y="52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9"/>
                    <a:pt x="110" y="49"/>
                    <a:pt x="111" y="48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7" y="44"/>
                    <a:pt x="154" y="20"/>
                    <a:pt x="154" y="3"/>
                  </a:cubicBezTo>
                  <a:cubicBezTo>
                    <a:pt x="154" y="2"/>
                    <a:pt x="154" y="1"/>
                    <a:pt x="153" y="0"/>
                  </a:cubicBezTo>
                </a:path>
              </a:pathLst>
            </a:custGeom>
            <a:solidFill>
              <a:srgbClr val="DABB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179">
              <a:extLst>
                <a:ext uri="{FF2B5EF4-FFF2-40B4-BE49-F238E27FC236}">
                  <a16:creationId xmlns:a16="http://schemas.microsoft.com/office/drawing/2014/main" id="{C2CD47C3-376E-41A7-9C10-92978E7C2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5984" y="3891346"/>
              <a:ext cx="302571" cy="110697"/>
            </a:xfrm>
            <a:custGeom>
              <a:avLst/>
              <a:gdLst>
                <a:gd name="T0" fmla="*/ 49 w 52"/>
                <a:gd name="T1" fmla="*/ 0 h 19"/>
                <a:gd name="T2" fmla="*/ 49 w 52"/>
                <a:gd name="T3" fmla="*/ 0 h 19"/>
                <a:gd name="T4" fmla="*/ 49 w 52"/>
                <a:gd name="T5" fmla="*/ 0 h 19"/>
                <a:gd name="T6" fmla="*/ 3 w 52"/>
                <a:gd name="T7" fmla="*/ 15 h 19"/>
                <a:gd name="T8" fmla="*/ 0 w 52"/>
                <a:gd name="T9" fmla="*/ 19 h 19"/>
                <a:gd name="T10" fmla="*/ 52 w 52"/>
                <a:gd name="T11" fmla="*/ 15 h 19"/>
                <a:gd name="T12" fmla="*/ 49 w 52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19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3" y="4"/>
                    <a:pt x="18" y="8"/>
                    <a:pt x="3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9"/>
                    <a:pt x="51" y="4"/>
                    <a:pt x="49" y="0"/>
                  </a:cubicBezTo>
                </a:path>
              </a:pathLst>
            </a:custGeom>
            <a:solidFill>
              <a:srgbClr val="1D1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52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6717C81E-375E-408F-930E-AEB1158269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2" t="78444" r="38630"/>
          <a:stretch/>
        </p:blipFill>
        <p:spPr>
          <a:xfrm>
            <a:off x="1001442" y="-653804"/>
            <a:ext cx="10714474" cy="85188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15B895-DD40-46FB-BB0A-9AD4E47E4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2" y="610664"/>
            <a:ext cx="1527724" cy="95869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B76C4C3-CD6F-4772-8C79-52FB0E9F1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921" y="2034303"/>
            <a:ext cx="918124" cy="5761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1FBE18-1B33-457D-92B9-9B6B87C36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830" y="322589"/>
            <a:ext cx="918124" cy="5761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58681C8-4CAC-4EB9-9B6C-8EDAA7167A2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42311" y="5392564"/>
            <a:ext cx="1259891" cy="101126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1898DB2-9A33-47F6-AF5F-16CF447407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327425">
            <a:off x="729857" y="3640883"/>
            <a:ext cx="1958846" cy="2531375"/>
          </a:xfrm>
          <a:prstGeom prst="rect">
            <a:avLst/>
          </a:prstGeom>
        </p:spPr>
      </p:pic>
      <p:sp>
        <p:nvSpPr>
          <p:cNvPr id="19" name="Freeform 95">
            <a:extLst>
              <a:ext uri="{FF2B5EF4-FFF2-40B4-BE49-F238E27FC236}">
                <a16:creationId xmlns:a16="http://schemas.microsoft.com/office/drawing/2014/main" id="{B8D43DE7-C483-45F7-82E1-CA8D2441BD2C}"/>
              </a:ext>
            </a:extLst>
          </p:cNvPr>
          <p:cNvSpPr>
            <a:spLocks noEditPoints="1"/>
          </p:cNvSpPr>
          <p:nvPr/>
        </p:nvSpPr>
        <p:spPr bwMode="auto">
          <a:xfrm>
            <a:off x="356832" y="2610452"/>
            <a:ext cx="1070517" cy="995187"/>
          </a:xfrm>
          <a:custGeom>
            <a:avLst/>
            <a:gdLst>
              <a:gd name="T0" fmla="*/ 287 w 376"/>
              <a:gd name="T1" fmla="*/ 219 h 347"/>
              <a:gd name="T2" fmla="*/ 256 w 376"/>
              <a:gd name="T3" fmla="*/ 160 h 347"/>
              <a:gd name="T4" fmla="*/ 200 w 376"/>
              <a:gd name="T5" fmla="*/ 162 h 347"/>
              <a:gd name="T6" fmla="*/ 104 w 376"/>
              <a:gd name="T7" fmla="*/ 93 h 347"/>
              <a:gd name="T8" fmla="*/ 81 w 376"/>
              <a:gd name="T9" fmla="*/ 13 h 347"/>
              <a:gd name="T10" fmla="*/ 79 w 376"/>
              <a:gd name="T11" fmla="*/ 8 h 347"/>
              <a:gd name="T12" fmla="*/ 66 w 376"/>
              <a:gd name="T13" fmla="*/ 1 h 347"/>
              <a:gd name="T14" fmla="*/ 73 w 376"/>
              <a:gd name="T15" fmla="*/ 15 h 347"/>
              <a:gd name="T16" fmla="*/ 17 w 376"/>
              <a:gd name="T17" fmla="*/ 71 h 347"/>
              <a:gd name="T18" fmla="*/ 0 w 376"/>
              <a:gd name="T19" fmla="*/ 55 h 347"/>
              <a:gd name="T20" fmla="*/ 94 w 376"/>
              <a:gd name="T21" fmla="*/ 148 h 347"/>
              <a:gd name="T22" fmla="*/ 184 w 376"/>
              <a:gd name="T23" fmla="*/ 179 h 347"/>
              <a:gd name="T24" fmla="*/ 275 w 376"/>
              <a:gd name="T25" fmla="*/ 246 h 347"/>
              <a:gd name="T26" fmla="*/ 290 w 376"/>
              <a:gd name="T27" fmla="*/ 342 h 347"/>
              <a:gd name="T28" fmla="*/ 286 w 376"/>
              <a:gd name="T29" fmla="*/ 296 h 347"/>
              <a:gd name="T30" fmla="*/ 342 w 376"/>
              <a:gd name="T31" fmla="*/ 228 h 347"/>
              <a:gd name="T32" fmla="*/ 376 w 376"/>
              <a:gd name="T33" fmla="*/ 283 h 347"/>
              <a:gd name="T34" fmla="*/ 299 w 376"/>
              <a:gd name="T35" fmla="*/ 229 h 347"/>
              <a:gd name="T36" fmla="*/ 308 w 376"/>
              <a:gd name="T37" fmla="*/ 232 h 347"/>
              <a:gd name="T38" fmla="*/ 288 w 376"/>
              <a:gd name="T39" fmla="*/ 238 h 347"/>
              <a:gd name="T40" fmla="*/ 228 w 376"/>
              <a:gd name="T41" fmla="*/ 168 h 347"/>
              <a:gd name="T42" fmla="*/ 199 w 376"/>
              <a:gd name="T43" fmla="*/ 203 h 347"/>
              <a:gd name="T44" fmla="*/ 228 w 376"/>
              <a:gd name="T45" fmla="*/ 168 h 347"/>
              <a:gd name="T46" fmla="*/ 120 w 376"/>
              <a:gd name="T47" fmla="*/ 117 h 347"/>
              <a:gd name="T48" fmla="*/ 103 w 376"/>
              <a:gd name="T49" fmla="*/ 132 h 347"/>
              <a:gd name="T50" fmla="*/ 103 w 376"/>
              <a:gd name="T51" fmla="*/ 108 h 347"/>
              <a:gd name="T52" fmla="*/ 33 w 376"/>
              <a:gd name="T53" fmla="*/ 87 h 347"/>
              <a:gd name="T54" fmla="*/ 20 w 376"/>
              <a:gd name="T55" fmla="*/ 74 h 347"/>
              <a:gd name="T56" fmla="*/ 84 w 376"/>
              <a:gd name="T57" fmla="*/ 30 h 347"/>
              <a:gd name="T58" fmla="*/ 33 w 376"/>
              <a:gd name="T59" fmla="*/ 87 h 347"/>
              <a:gd name="T60" fmla="*/ 61 w 376"/>
              <a:gd name="T61" fmla="*/ 98 h 347"/>
              <a:gd name="T62" fmla="*/ 80 w 376"/>
              <a:gd name="T63" fmla="*/ 71 h 347"/>
              <a:gd name="T64" fmla="*/ 64 w 376"/>
              <a:gd name="T65" fmla="*/ 85 h 347"/>
              <a:gd name="T66" fmla="*/ 37 w 376"/>
              <a:gd name="T67" fmla="*/ 90 h 347"/>
              <a:gd name="T68" fmla="*/ 87 w 376"/>
              <a:gd name="T69" fmla="*/ 35 h 347"/>
              <a:gd name="T70" fmla="*/ 93 w 376"/>
              <a:gd name="T71" fmla="*/ 85 h 347"/>
              <a:gd name="T72" fmla="*/ 75 w 376"/>
              <a:gd name="T73" fmla="*/ 98 h 347"/>
              <a:gd name="T74" fmla="*/ 179 w 376"/>
              <a:gd name="T75" fmla="*/ 151 h 347"/>
              <a:gd name="T76" fmla="*/ 169 w 376"/>
              <a:gd name="T77" fmla="*/ 159 h 347"/>
              <a:gd name="T78" fmla="*/ 135 w 376"/>
              <a:gd name="T79" fmla="*/ 170 h 347"/>
              <a:gd name="T80" fmla="*/ 163 w 376"/>
              <a:gd name="T81" fmla="*/ 120 h 347"/>
              <a:gd name="T82" fmla="*/ 116 w 376"/>
              <a:gd name="T83" fmla="*/ 161 h 347"/>
              <a:gd name="T84" fmla="*/ 157 w 376"/>
              <a:gd name="T85" fmla="*/ 104 h 347"/>
              <a:gd name="T86" fmla="*/ 105 w 376"/>
              <a:gd name="T87" fmla="*/ 142 h 347"/>
              <a:gd name="T88" fmla="*/ 140 w 376"/>
              <a:gd name="T89" fmla="*/ 99 h 347"/>
              <a:gd name="T90" fmla="*/ 185 w 376"/>
              <a:gd name="T91" fmla="*/ 165 h 347"/>
              <a:gd name="T92" fmla="*/ 253 w 376"/>
              <a:gd name="T93" fmla="*/ 241 h 347"/>
              <a:gd name="T94" fmla="*/ 261 w 376"/>
              <a:gd name="T95" fmla="*/ 216 h 347"/>
              <a:gd name="T96" fmla="*/ 243 w 376"/>
              <a:gd name="T97" fmla="*/ 244 h 347"/>
              <a:gd name="T98" fmla="*/ 216 w 376"/>
              <a:gd name="T99" fmla="*/ 240 h 347"/>
              <a:gd name="T100" fmla="*/ 257 w 376"/>
              <a:gd name="T101" fmla="*/ 187 h 347"/>
              <a:gd name="T102" fmla="*/ 228 w 376"/>
              <a:gd name="T103" fmla="*/ 211 h 347"/>
              <a:gd name="T104" fmla="*/ 213 w 376"/>
              <a:gd name="T105" fmla="*/ 239 h 347"/>
              <a:gd name="T106" fmla="*/ 200 w 376"/>
              <a:gd name="T107" fmla="*/ 214 h 347"/>
              <a:gd name="T108" fmla="*/ 234 w 376"/>
              <a:gd name="T109" fmla="*/ 169 h 347"/>
              <a:gd name="T110" fmla="*/ 236 w 376"/>
              <a:gd name="T111" fmla="*/ 167 h 347"/>
              <a:gd name="T112" fmla="*/ 276 w 376"/>
              <a:gd name="T113" fmla="*/ 228 h 347"/>
              <a:gd name="T114" fmla="*/ 315 w 376"/>
              <a:gd name="T115" fmla="*/ 254 h 347"/>
              <a:gd name="T116" fmla="*/ 286 w 376"/>
              <a:gd name="T117" fmla="*/ 267 h 347"/>
              <a:gd name="T118" fmla="*/ 308 w 376"/>
              <a:gd name="T119" fmla="*/ 242 h 347"/>
              <a:gd name="T120" fmla="*/ 335 w 376"/>
              <a:gd name="T121" fmla="*/ 223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6" h="347">
                <a:moveTo>
                  <a:pt x="352" y="215"/>
                </a:moveTo>
                <a:cubicBezTo>
                  <a:pt x="330" y="196"/>
                  <a:pt x="308" y="204"/>
                  <a:pt x="287" y="219"/>
                </a:cubicBezTo>
                <a:cubicBezTo>
                  <a:pt x="287" y="214"/>
                  <a:pt x="286" y="210"/>
                  <a:pt x="285" y="205"/>
                </a:cubicBezTo>
                <a:cubicBezTo>
                  <a:pt x="280" y="189"/>
                  <a:pt x="272" y="169"/>
                  <a:pt x="256" y="160"/>
                </a:cubicBezTo>
                <a:cubicBezTo>
                  <a:pt x="242" y="152"/>
                  <a:pt x="226" y="155"/>
                  <a:pt x="210" y="159"/>
                </a:cubicBezTo>
                <a:cubicBezTo>
                  <a:pt x="207" y="160"/>
                  <a:pt x="204" y="161"/>
                  <a:pt x="200" y="162"/>
                </a:cubicBezTo>
                <a:cubicBezTo>
                  <a:pt x="202" y="123"/>
                  <a:pt x="197" y="83"/>
                  <a:pt x="151" y="84"/>
                </a:cubicBezTo>
                <a:cubicBezTo>
                  <a:pt x="135" y="84"/>
                  <a:pt x="119" y="89"/>
                  <a:pt x="104" y="93"/>
                </a:cubicBezTo>
                <a:cubicBezTo>
                  <a:pt x="104" y="81"/>
                  <a:pt x="105" y="69"/>
                  <a:pt x="104" y="57"/>
                </a:cubicBezTo>
                <a:cubicBezTo>
                  <a:pt x="102" y="40"/>
                  <a:pt x="93" y="25"/>
                  <a:pt x="81" y="13"/>
                </a:cubicBezTo>
                <a:cubicBezTo>
                  <a:pt x="82" y="12"/>
                  <a:pt x="82" y="11"/>
                  <a:pt x="83" y="10"/>
                </a:cubicBezTo>
                <a:cubicBezTo>
                  <a:pt x="84" y="8"/>
                  <a:pt x="81" y="6"/>
                  <a:pt x="79" y="8"/>
                </a:cubicBezTo>
                <a:cubicBezTo>
                  <a:pt x="79" y="8"/>
                  <a:pt x="78" y="9"/>
                  <a:pt x="77" y="10"/>
                </a:cubicBezTo>
                <a:cubicBezTo>
                  <a:pt x="74" y="7"/>
                  <a:pt x="70" y="4"/>
                  <a:pt x="66" y="1"/>
                </a:cubicBezTo>
                <a:cubicBezTo>
                  <a:pt x="64" y="0"/>
                  <a:pt x="62" y="2"/>
                  <a:pt x="63" y="4"/>
                </a:cubicBezTo>
                <a:cubicBezTo>
                  <a:pt x="66" y="8"/>
                  <a:pt x="70" y="11"/>
                  <a:pt x="73" y="15"/>
                </a:cubicBezTo>
                <a:cubicBezTo>
                  <a:pt x="55" y="35"/>
                  <a:pt x="44" y="57"/>
                  <a:pt x="18" y="70"/>
                </a:cubicBezTo>
                <a:cubicBezTo>
                  <a:pt x="18" y="70"/>
                  <a:pt x="17" y="70"/>
                  <a:pt x="17" y="71"/>
                </a:cubicBezTo>
                <a:cubicBezTo>
                  <a:pt x="14" y="65"/>
                  <a:pt x="10" y="60"/>
                  <a:pt x="7" y="54"/>
                </a:cubicBezTo>
                <a:cubicBezTo>
                  <a:pt x="6" y="50"/>
                  <a:pt x="0" y="51"/>
                  <a:pt x="0" y="55"/>
                </a:cubicBezTo>
                <a:cubicBezTo>
                  <a:pt x="11" y="103"/>
                  <a:pt x="49" y="116"/>
                  <a:pt x="91" y="110"/>
                </a:cubicBezTo>
                <a:cubicBezTo>
                  <a:pt x="90" y="123"/>
                  <a:pt x="90" y="135"/>
                  <a:pt x="94" y="148"/>
                </a:cubicBezTo>
                <a:cubicBezTo>
                  <a:pt x="104" y="188"/>
                  <a:pt x="150" y="187"/>
                  <a:pt x="183" y="179"/>
                </a:cubicBezTo>
                <a:cubicBezTo>
                  <a:pt x="184" y="179"/>
                  <a:pt x="184" y="179"/>
                  <a:pt x="184" y="179"/>
                </a:cubicBezTo>
                <a:cubicBezTo>
                  <a:pt x="183" y="213"/>
                  <a:pt x="190" y="261"/>
                  <a:pt x="232" y="261"/>
                </a:cubicBezTo>
                <a:cubicBezTo>
                  <a:pt x="247" y="261"/>
                  <a:pt x="262" y="254"/>
                  <a:pt x="275" y="246"/>
                </a:cubicBezTo>
                <a:cubicBezTo>
                  <a:pt x="274" y="258"/>
                  <a:pt x="272" y="270"/>
                  <a:pt x="272" y="282"/>
                </a:cubicBezTo>
                <a:cubicBezTo>
                  <a:pt x="270" y="304"/>
                  <a:pt x="277" y="324"/>
                  <a:pt x="290" y="342"/>
                </a:cubicBezTo>
                <a:cubicBezTo>
                  <a:pt x="294" y="347"/>
                  <a:pt x="302" y="342"/>
                  <a:pt x="299" y="337"/>
                </a:cubicBezTo>
                <a:cubicBezTo>
                  <a:pt x="292" y="323"/>
                  <a:pt x="288" y="310"/>
                  <a:pt x="286" y="296"/>
                </a:cubicBezTo>
                <a:cubicBezTo>
                  <a:pt x="298" y="289"/>
                  <a:pt x="307" y="279"/>
                  <a:pt x="315" y="268"/>
                </a:cubicBezTo>
                <a:cubicBezTo>
                  <a:pt x="325" y="256"/>
                  <a:pt x="335" y="242"/>
                  <a:pt x="342" y="228"/>
                </a:cubicBezTo>
                <a:cubicBezTo>
                  <a:pt x="355" y="240"/>
                  <a:pt x="363" y="265"/>
                  <a:pt x="367" y="283"/>
                </a:cubicBezTo>
                <a:cubicBezTo>
                  <a:pt x="368" y="288"/>
                  <a:pt x="376" y="288"/>
                  <a:pt x="376" y="283"/>
                </a:cubicBezTo>
                <a:cubicBezTo>
                  <a:pt x="376" y="259"/>
                  <a:pt x="371" y="231"/>
                  <a:pt x="352" y="215"/>
                </a:cubicBezTo>
                <a:close/>
                <a:moveTo>
                  <a:pt x="299" y="229"/>
                </a:moveTo>
                <a:cubicBezTo>
                  <a:pt x="305" y="225"/>
                  <a:pt x="310" y="222"/>
                  <a:pt x="315" y="221"/>
                </a:cubicBezTo>
                <a:cubicBezTo>
                  <a:pt x="313" y="225"/>
                  <a:pt x="311" y="228"/>
                  <a:pt x="308" y="232"/>
                </a:cubicBezTo>
                <a:cubicBezTo>
                  <a:pt x="302" y="241"/>
                  <a:pt x="295" y="250"/>
                  <a:pt x="287" y="258"/>
                </a:cubicBezTo>
                <a:cubicBezTo>
                  <a:pt x="287" y="251"/>
                  <a:pt x="288" y="244"/>
                  <a:pt x="288" y="238"/>
                </a:cubicBezTo>
                <a:cubicBezTo>
                  <a:pt x="292" y="235"/>
                  <a:pt x="296" y="232"/>
                  <a:pt x="299" y="229"/>
                </a:cubicBezTo>
                <a:close/>
                <a:moveTo>
                  <a:pt x="228" y="168"/>
                </a:moveTo>
                <a:cubicBezTo>
                  <a:pt x="219" y="174"/>
                  <a:pt x="213" y="184"/>
                  <a:pt x="206" y="192"/>
                </a:cubicBezTo>
                <a:cubicBezTo>
                  <a:pt x="203" y="195"/>
                  <a:pt x="201" y="199"/>
                  <a:pt x="199" y="203"/>
                </a:cubicBezTo>
                <a:cubicBezTo>
                  <a:pt x="198" y="193"/>
                  <a:pt x="198" y="184"/>
                  <a:pt x="199" y="175"/>
                </a:cubicBezTo>
                <a:cubicBezTo>
                  <a:pt x="209" y="172"/>
                  <a:pt x="218" y="169"/>
                  <a:pt x="228" y="168"/>
                </a:cubicBezTo>
                <a:close/>
                <a:moveTo>
                  <a:pt x="132" y="100"/>
                </a:moveTo>
                <a:cubicBezTo>
                  <a:pt x="128" y="105"/>
                  <a:pt x="124" y="111"/>
                  <a:pt x="120" y="117"/>
                </a:cubicBezTo>
                <a:cubicBezTo>
                  <a:pt x="115" y="123"/>
                  <a:pt x="109" y="130"/>
                  <a:pt x="104" y="136"/>
                </a:cubicBezTo>
                <a:cubicBezTo>
                  <a:pt x="103" y="135"/>
                  <a:pt x="103" y="133"/>
                  <a:pt x="103" y="132"/>
                </a:cubicBezTo>
                <a:cubicBezTo>
                  <a:pt x="102" y="124"/>
                  <a:pt x="102" y="116"/>
                  <a:pt x="103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12" y="106"/>
                  <a:pt x="122" y="103"/>
                  <a:pt x="132" y="100"/>
                </a:cubicBezTo>
                <a:close/>
                <a:moveTo>
                  <a:pt x="33" y="87"/>
                </a:moveTo>
                <a:cubicBezTo>
                  <a:pt x="28" y="84"/>
                  <a:pt x="24" y="79"/>
                  <a:pt x="20" y="74"/>
                </a:cubicBezTo>
                <a:cubicBezTo>
                  <a:pt x="20" y="74"/>
                  <a:pt x="20" y="74"/>
                  <a:pt x="20" y="74"/>
                </a:cubicBezTo>
                <a:cubicBezTo>
                  <a:pt x="44" y="67"/>
                  <a:pt x="64" y="43"/>
                  <a:pt x="77" y="20"/>
                </a:cubicBezTo>
                <a:cubicBezTo>
                  <a:pt x="80" y="23"/>
                  <a:pt x="82" y="26"/>
                  <a:pt x="84" y="30"/>
                </a:cubicBezTo>
                <a:cubicBezTo>
                  <a:pt x="76" y="36"/>
                  <a:pt x="71" y="47"/>
                  <a:pt x="66" y="56"/>
                </a:cubicBezTo>
                <a:cubicBezTo>
                  <a:pt x="58" y="68"/>
                  <a:pt x="48" y="82"/>
                  <a:pt x="33" y="87"/>
                </a:cubicBezTo>
                <a:close/>
                <a:moveTo>
                  <a:pt x="75" y="98"/>
                </a:moveTo>
                <a:cubicBezTo>
                  <a:pt x="70" y="99"/>
                  <a:pt x="66" y="99"/>
                  <a:pt x="61" y="98"/>
                </a:cubicBezTo>
                <a:cubicBezTo>
                  <a:pt x="64" y="96"/>
                  <a:pt x="66" y="94"/>
                  <a:pt x="68" y="91"/>
                </a:cubicBezTo>
                <a:cubicBezTo>
                  <a:pt x="72" y="85"/>
                  <a:pt x="78" y="78"/>
                  <a:pt x="80" y="71"/>
                </a:cubicBezTo>
                <a:cubicBezTo>
                  <a:pt x="81" y="69"/>
                  <a:pt x="79" y="67"/>
                  <a:pt x="77" y="68"/>
                </a:cubicBezTo>
                <a:cubicBezTo>
                  <a:pt x="71" y="72"/>
                  <a:pt x="68" y="79"/>
                  <a:pt x="64" y="85"/>
                </a:cubicBezTo>
                <a:cubicBezTo>
                  <a:pt x="61" y="89"/>
                  <a:pt x="59" y="93"/>
                  <a:pt x="56" y="97"/>
                </a:cubicBezTo>
                <a:cubicBezTo>
                  <a:pt x="49" y="96"/>
                  <a:pt x="43" y="94"/>
                  <a:pt x="37" y="90"/>
                </a:cubicBezTo>
                <a:cubicBezTo>
                  <a:pt x="49" y="87"/>
                  <a:pt x="57" y="79"/>
                  <a:pt x="64" y="70"/>
                </a:cubicBezTo>
                <a:cubicBezTo>
                  <a:pt x="72" y="61"/>
                  <a:pt x="82" y="47"/>
                  <a:pt x="87" y="35"/>
                </a:cubicBezTo>
                <a:cubicBezTo>
                  <a:pt x="88" y="36"/>
                  <a:pt x="88" y="36"/>
                  <a:pt x="89" y="37"/>
                </a:cubicBezTo>
                <a:cubicBezTo>
                  <a:pt x="96" y="52"/>
                  <a:pt x="95" y="70"/>
                  <a:pt x="93" y="85"/>
                </a:cubicBezTo>
                <a:cubicBezTo>
                  <a:pt x="93" y="89"/>
                  <a:pt x="93" y="92"/>
                  <a:pt x="92" y="95"/>
                </a:cubicBezTo>
                <a:cubicBezTo>
                  <a:pt x="87" y="97"/>
                  <a:pt x="81" y="98"/>
                  <a:pt x="75" y="98"/>
                </a:cubicBezTo>
                <a:close/>
                <a:moveTo>
                  <a:pt x="169" y="169"/>
                </a:moveTo>
                <a:cubicBezTo>
                  <a:pt x="173" y="163"/>
                  <a:pt x="177" y="157"/>
                  <a:pt x="179" y="151"/>
                </a:cubicBezTo>
                <a:cubicBezTo>
                  <a:pt x="180" y="149"/>
                  <a:pt x="177" y="147"/>
                  <a:pt x="176" y="148"/>
                </a:cubicBezTo>
                <a:cubicBezTo>
                  <a:pt x="173" y="151"/>
                  <a:pt x="171" y="155"/>
                  <a:pt x="169" y="159"/>
                </a:cubicBezTo>
                <a:cubicBezTo>
                  <a:pt x="167" y="163"/>
                  <a:pt x="165" y="166"/>
                  <a:pt x="163" y="170"/>
                </a:cubicBezTo>
                <a:cubicBezTo>
                  <a:pt x="153" y="171"/>
                  <a:pt x="143" y="171"/>
                  <a:pt x="135" y="170"/>
                </a:cubicBezTo>
                <a:cubicBezTo>
                  <a:pt x="148" y="156"/>
                  <a:pt x="159" y="140"/>
                  <a:pt x="168" y="122"/>
                </a:cubicBezTo>
                <a:cubicBezTo>
                  <a:pt x="169" y="119"/>
                  <a:pt x="165" y="117"/>
                  <a:pt x="163" y="120"/>
                </a:cubicBezTo>
                <a:cubicBezTo>
                  <a:pt x="151" y="135"/>
                  <a:pt x="144" y="154"/>
                  <a:pt x="132" y="169"/>
                </a:cubicBezTo>
                <a:cubicBezTo>
                  <a:pt x="126" y="167"/>
                  <a:pt x="121" y="165"/>
                  <a:pt x="116" y="161"/>
                </a:cubicBezTo>
                <a:cubicBezTo>
                  <a:pt x="130" y="143"/>
                  <a:pt x="143" y="124"/>
                  <a:pt x="160" y="108"/>
                </a:cubicBezTo>
                <a:cubicBezTo>
                  <a:pt x="163" y="106"/>
                  <a:pt x="160" y="101"/>
                  <a:pt x="157" y="104"/>
                </a:cubicBezTo>
                <a:cubicBezTo>
                  <a:pt x="139" y="118"/>
                  <a:pt x="125" y="138"/>
                  <a:pt x="113" y="158"/>
                </a:cubicBezTo>
                <a:cubicBezTo>
                  <a:pt x="110" y="154"/>
                  <a:pt x="107" y="149"/>
                  <a:pt x="105" y="142"/>
                </a:cubicBezTo>
                <a:cubicBezTo>
                  <a:pt x="112" y="137"/>
                  <a:pt x="118" y="130"/>
                  <a:pt x="123" y="123"/>
                </a:cubicBezTo>
                <a:cubicBezTo>
                  <a:pt x="129" y="116"/>
                  <a:pt x="137" y="108"/>
                  <a:pt x="140" y="99"/>
                </a:cubicBezTo>
                <a:cubicBezTo>
                  <a:pt x="150" y="97"/>
                  <a:pt x="161" y="97"/>
                  <a:pt x="171" y="101"/>
                </a:cubicBezTo>
                <a:cubicBezTo>
                  <a:pt x="190" y="110"/>
                  <a:pt x="187" y="146"/>
                  <a:pt x="185" y="165"/>
                </a:cubicBezTo>
                <a:cubicBezTo>
                  <a:pt x="180" y="167"/>
                  <a:pt x="174" y="168"/>
                  <a:pt x="169" y="169"/>
                </a:cubicBezTo>
                <a:close/>
                <a:moveTo>
                  <a:pt x="253" y="241"/>
                </a:moveTo>
                <a:cubicBezTo>
                  <a:pt x="258" y="234"/>
                  <a:pt x="263" y="226"/>
                  <a:pt x="265" y="218"/>
                </a:cubicBezTo>
                <a:cubicBezTo>
                  <a:pt x="266" y="216"/>
                  <a:pt x="263" y="214"/>
                  <a:pt x="261" y="216"/>
                </a:cubicBezTo>
                <a:cubicBezTo>
                  <a:pt x="257" y="221"/>
                  <a:pt x="254" y="227"/>
                  <a:pt x="251" y="233"/>
                </a:cubicBezTo>
                <a:cubicBezTo>
                  <a:pt x="248" y="237"/>
                  <a:pt x="246" y="241"/>
                  <a:pt x="243" y="244"/>
                </a:cubicBezTo>
                <a:cubicBezTo>
                  <a:pt x="232" y="247"/>
                  <a:pt x="222" y="247"/>
                  <a:pt x="214" y="240"/>
                </a:cubicBezTo>
                <a:cubicBezTo>
                  <a:pt x="215" y="240"/>
                  <a:pt x="215" y="240"/>
                  <a:pt x="216" y="240"/>
                </a:cubicBezTo>
                <a:cubicBezTo>
                  <a:pt x="223" y="235"/>
                  <a:pt x="228" y="225"/>
                  <a:pt x="233" y="218"/>
                </a:cubicBezTo>
                <a:cubicBezTo>
                  <a:pt x="240" y="207"/>
                  <a:pt x="249" y="197"/>
                  <a:pt x="257" y="187"/>
                </a:cubicBezTo>
                <a:cubicBezTo>
                  <a:pt x="260" y="183"/>
                  <a:pt x="255" y="179"/>
                  <a:pt x="252" y="182"/>
                </a:cubicBezTo>
                <a:cubicBezTo>
                  <a:pt x="242" y="189"/>
                  <a:pt x="235" y="201"/>
                  <a:pt x="228" y="211"/>
                </a:cubicBezTo>
                <a:cubicBezTo>
                  <a:pt x="223" y="219"/>
                  <a:pt x="216" y="228"/>
                  <a:pt x="213" y="237"/>
                </a:cubicBezTo>
                <a:cubicBezTo>
                  <a:pt x="212" y="238"/>
                  <a:pt x="212" y="238"/>
                  <a:pt x="213" y="239"/>
                </a:cubicBezTo>
                <a:cubicBezTo>
                  <a:pt x="212" y="238"/>
                  <a:pt x="212" y="238"/>
                  <a:pt x="212" y="238"/>
                </a:cubicBezTo>
                <a:cubicBezTo>
                  <a:pt x="206" y="232"/>
                  <a:pt x="202" y="223"/>
                  <a:pt x="200" y="214"/>
                </a:cubicBezTo>
                <a:cubicBezTo>
                  <a:pt x="204" y="207"/>
                  <a:pt x="209" y="200"/>
                  <a:pt x="215" y="194"/>
                </a:cubicBezTo>
                <a:cubicBezTo>
                  <a:pt x="221" y="186"/>
                  <a:pt x="230" y="179"/>
                  <a:pt x="234" y="169"/>
                </a:cubicBezTo>
                <a:cubicBezTo>
                  <a:pt x="235" y="168"/>
                  <a:pt x="235" y="168"/>
                  <a:pt x="234" y="167"/>
                </a:cubicBezTo>
                <a:cubicBezTo>
                  <a:pt x="235" y="167"/>
                  <a:pt x="236" y="167"/>
                  <a:pt x="236" y="167"/>
                </a:cubicBezTo>
                <a:cubicBezTo>
                  <a:pt x="261" y="167"/>
                  <a:pt x="271" y="198"/>
                  <a:pt x="275" y="218"/>
                </a:cubicBezTo>
                <a:cubicBezTo>
                  <a:pt x="275" y="221"/>
                  <a:pt x="276" y="224"/>
                  <a:pt x="276" y="228"/>
                </a:cubicBezTo>
                <a:cubicBezTo>
                  <a:pt x="269" y="232"/>
                  <a:pt x="261" y="237"/>
                  <a:pt x="253" y="241"/>
                </a:cubicBezTo>
                <a:close/>
                <a:moveTo>
                  <a:pt x="315" y="254"/>
                </a:moveTo>
                <a:cubicBezTo>
                  <a:pt x="307" y="267"/>
                  <a:pt x="298" y="279"/>
                  <a:pt x="285" y="288"/>
                </a:cubicBezTo>
                <a:cubicBezTo>
                  <a:pt x="285" y="281"/>
                  <a:pt x="285" y="274"/>
                  <a:pt x="286" y="267"/>
                </a:cubicBezTo>
                <a:cubicBezTo>
                  <a:pt x="286" y="266"/>
                  <a:pt x="286" y="264"/>
                  <a:pt x="286" y="262"/>
                </a:cubicBezTo>
                <a:cubicBezTo>
                  <a:pt x="295" y="257"/>
                  <a:pt x="301" y="249"/>
                  <a:pt x="308" y="242"/>
                </a:cubicBezTo>
                <a:cubicBezTo>
                  <a:pt x="313" y="236"/>
                  <a:pt x="321" y="228"/>
                  <a:pt x="326" y="220"/>
                </a:cubicBezTo>
                <a:cubicBezTo>
                  <a:pt x="329" y="220"/>
                  <a:pt x="332" y="221"/>
                  <a:pt x="335" y="223"/>
                </a:cubicBezTo>
                <a:cubicBezTo>
                  <a:pt x="327" y="232"/>
                  <a:pt x="322" y="244"/>
                  <a:pt x="315" y="254"/>
                </a:cubicBezTo>
                <a:close/>
              </a:path>
            </a:pathLst>
          </a:custGeom>
          <a:solidFill>
            <a:srgbClr val="4442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7762288-C803-45B8-BCDB-693BF75A1A18}"/>
              </a:ext>
            </a:extLst>
          </p:cNvPr>
          <p:cNvSpPr txBox="1"/>
          <p:nvPr/>
        </p:nvSpPr>
        <p:spPr>
          <a:xfrm>
            <a:off x="3627964" y="1584550"/>
            <a:ext cx="4893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algn="just" defTabSz="914400">
              <a:lnSpc>
                <a:spcPct val="100000"/>
              </a:lnSpc>
              <a:defRPr/>
            </a:pPr>
            <a:r>
              <a:rPr lang="en-US" altLang="zh-CN" sz="3200" b="1" dirty="0">
                <a:solidFill>
                  <a:srgbClr val="4234F6"/>
                </a:solidFill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Hãy kể tên các đơn vị đo độ dài đã học theo thứ tự từ đơn vị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lớn</a:t>
            </a:r>
            <a:r>
              <a:rPr lang="en-US" altLang="zh-CN" sz="3200" b="1" dirty="0">
                <a:solidFill>
                  <a:srgbClr val="4234F6"/>
                </a:solidFill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 đến đơn vị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bé</a:t>
            </a:r>
            <a:endParaRPr lang="zh-CN" altLang="en-US" sz="3200" b="1" u="sng" dirty="0">
              <a:solidFill>
                <a:srgbClr val="FF0000"/>
              </a:solidFill>
              <a:latin typeface="Times New Roman" panose="02020603050405020304" pitchFamily="18" charset="0"/>
              <a:ea typeface="方正喵呜体" panose="0201060001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A3F0354-C298-4A45-85C1-22AA0F3B19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501345" flipH="1" flipV="1">
            <a:off x="10787055" y="5450713"/>
            <a:ext cx="1016967" cy="1126719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F4BA7886-77E7-434A-9B74-C629391074C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4117575">
            <a:off x="9852892" y="751427"/>
            <a:ext cx="1016967" cy="1126719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B3044744-C02C-438D-814C-3B122ACF5AC1}"/>
              </a:ext>
            </a:extLst>
          </p:cNvPr>
          <p:cNvGrpSpPr/>
          <p:nvPr/>
        </p:nvGrpSpPr>
        <p:grpSpPr>
          <a:xfrm>
            <a:off x="9912725" y="2283097"/>
            <a:ext cx="1665347" cy="2540757"/>
            <a:chOff x="8683894" y="705760"/>
            <a:chExt cx="1389852" cy="2120445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95A96DCF-DCF1-4DE8-89B3-D74C962523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7344" y="1109187"/>
              <a:ext cx="1146319" cy="1618623"/>
            </a:xfrm>
            <a:custGeom>
              <a:avLst/>
              <a:gdLst>
                <a:gd name="T0" fmla="*/ 196 w 197"/>
                <a:gd name="T1" fmla="*/ 116 h 278"/>
                <a:gd name="T2" fmla="*/ 183 w 197"/>
                <a:gd name="T3" fmla="*/ 67 h 278"/>
                <a:gd name="T4" fmla="*/ 94 w 197"/>
                <a:gd name="T5" fmla="*/ 20 h 278"/>
                <a:gd name="T6" fmla="*/ 20 w 197"/>
                <a:gd name="T7" fmla="*/ 75 h 278"/>
                <a:gd name="T8" fmla="*/ 19 w 197"/>
                <a:gd name="T9" fmla="*/ 78 h 278"/>
                <a:gd name="T10" fmla="*/ 9 w 197"/>
                <a:gd name="T11" fmla="*/ 108 h 278"/>
                <a:gd name="T12" fmla="*/ 15 w 197"/>
                <a:gd name="T13" fmla="*/ 172 h 278"/>
                <a:gd name="T14" fmla="*/ 27 w 197"/>
                <a:gd name="T15" fmla="*/ 207 h 278"/>
                <a:gd name="T16" fmla="*/ 33 w 197"/>
                <a:gd name="T17" fmla="*/ 238 h 278"/>
                <a:gd name="T18" fmla="*/ 32 w 197"/>
                <a:gd name="T19" fmla="*/ 239 h 278"/>
                <a:gd name="T20" fmla="*/ 32 w 197"/>
                <a:gd name="T21" fmla="*/ 243 h 278"/>
                <a:gd name="T22" fmla="*/ 32 w 197"/>
                <a:gd name="T23" fmla="*/ 257 h 278"/>
                <a:gd name="T24" fmla="*/ 35 w 197"/>
                <a:gd name="T25" fmla="*/ 263 h 278"/>
                <a:gd name="T26" fmla="*/ 56 w 197"/>
                <a:gd name="T27" fmla="*/ 266 h 278"/>
                <a:gd name="T28" fmla="*/ 71 w 197"/>
                <a:gd name="T29" fmla="*/ 270 h 278"/>
                <a:gd name="T30" fmla="*/ 78 w 197"/>
                <a:gd name="T31" fmla="*/ 273 h 278"/>
                <a:gd name="T32" fmla="*/ 88 w 197"/>
                <a:gd name="T33" fmla="*/ 276 h 278"/>
                <a:gd name="T34" fmla="*/ 100 w 197"/>
                <a:gd name="T35" fmla="*/ 271 h 278"/>
                <a:gd name="T36" fmla="*/ 109 w 197"/>
                <a:gd name="T37" fmla="*/ 266 h 278"/>
                <a:gd name="T38" fmla="*/ 138 w 197"/>
                <a:gd name="T39" fmla="*/ 218 h 278"/>
                <a:gd name="T40" fmla="*/ 139 w 197"/>
                <a:gd name="T41" fmla="*/ 216 h 278"/>
                <a:gd name="T42" fmla="*/ 140 w 197"/>
                <a:gd name="T43" fmla="*/ 214 h 278"/>
                <a:gd name="T44" fmla="*/ 186 w 197"/>
                <a:gd name="T45" fmla="*/ 171 h 278"/>
                <a:gd name="T46" fmla="*/ 190 w 197"/>
                <a:gd name="T47" fmla="*/ 155 h 278"/>
                <a:gd name="T48" fmla="*/ 196 w 197"/>
                <a:gd name="T49" fmla="*/ 135 h 278"/>
                <a:gd name="T50" fmla="*/ 196 w 197"/>
                <a:gd name="T51" fmla="*/ 116 h 278"/>
                <a:gd name="T52" fmla="*/ 133 w 197"/>
                <a:gd name="T53" fmla="*/ 184 h 278"/>
                <a:gd name="T54" fmla="*/ 134 w 197"/>
                <a:gd name="T55" fmla="*/ 182 h 278"/>
                <a:gd name="T56" fmla="*/ 144 w 197"/>
                <a:gd name="T57" fmla="*/ 175 h 278"/>
                <a:gd name="T58" fmla="*/ 135 w 197"/>
                <a:gd name="T59" fmla="*/ 184 h 278"/>
                <a:gd name="T60" fmla="*/ 133 w 197"/>
                <a:gd name="T61" fmla="*/ 18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" h="278">
                  <a:moveTo>
                    <a:pt x="196" y="116"/>
                  </a:moveTo>
                  <a:cubicBezTo>
                    <a:pt x="197" y="100"/>
                    <a:pt x="193" y="83"/>
                    <a:pt x="183" y="67"/>
                  </a:cubicBezTo>
                  <a:cubicBezTo>
                    <a:pt x="167" y="39"/>
                    <a:pt x="128" y="0"/>
                    <a:pt x="94" y="20"/>
                  </a:cubicBezTo>
                  <a:cubicBezTo>
                    <a:pt x="62" y="19"/>
                    <a:pt x="32" y="46"/>
                    <a:pt x="20" y="75"/>
                  </a:cubicBezTo>
                  <a:cubicBezTo>
                    <a:pt x="20" y="76"/>
                    <a:pt x="19" y="77"/>
                    <a:pt x="19" y="78"/>
                  </a:cubicBezTo>
                  <a:cubicBezTo>
                    <a:pt x="14" y="87"/>
                    <a:pt x="10" y="98"/>
                    <a:pt x="9" y="108"/>
                  </a:cubicBezTo>
                  <a:cubicBezTo>
                    <a:pt x="0" y="125"/>
                    <a:pt x="5" y="149"/>
                    <a:pt x="15" y="172"/>
                  </a:cubicBezTo>
                  <a:cubicBezTo>
                    <a:pt x="17" y="184"/>
                    <a:pt x="21" y="196"/>
                    <a:pt x="27" y="207"/>
                  </a:cubicBezTo>
                  <a:cubicBezTo>
                    <a:pt x="27" y="218"/>
                    <a:pt x="28" y="229"/>
                    <a:pt x="33" y="238"/>
                  </a:cubicBezTo>
                  <a:cubicBezTo>
                    <a:pt x="32" y="239"/>
                    <a:pt x="32" y="239"/>
                    <a:pt x="32" y="239"/>
                  </a:cubicBezTo>
                  <a:cubicBezTo>
                    <a:pt x="32" y="240"/>
                    <a:pt x="32" y="242"/>
                    <a:pt x="32" y="243"/>
                  </a:cubicBezTo>
                  <a:cubicBezTo>
                    <a:pt x="29" y="247"/>
                    <a:pt x="29" y="253"/>
                    <a:pt x="32" y="257"/>
                  </a:cubicBezTo>
                  <a:cubicBezTo>
                    <a:pt x="33" y="259"/>
                    <a:pt x="34" y="261"/>
                    <a:pt x="35" y="263"/>
                  </a:cubicBezTo>
                  <a:cubicBezTo>
                    <a:pt x="39" y="273"/>
                    <a:pt x="52" y="272"/>
                    <a:pt x="56" y="266"/>
                  </a:cubicBezTo>
                  <a:cubicBezTo>
                    <a:pt x="61" y="267"/>
                    <a:pt x="66" y="268"/>
                    <a:pt x="71" y="270"/>
                  </a:cubicBezTo>
                  <a:cubicBezTo>
                    <a:pt x="72" y="272"/>
                    <a:pt x="75" y="273"/>
                    <a:pt x="78" y="273"/>
                  </a:cubicBezTo>
                  <a:cubicBezTo>
                    <a:pt x="81" y="274"/>
                    <a:pt x="85" y="275"/>
                    <a:pt x="88" y="276"/>
                  </a:cubicBezTo>
                  <a:cubicBezTo>
                    <a:pt x="93" y="278"/>
                    <a:pt x="98" y="275"/>
                    <a:pt x="100" y="271"/>
                  </a:cubicBezTo>
                  <a:cubicBezTo>
                    <a:pt x="103" y="271"/>
                    <a:pt x="106" y="269"/>
                    <a:pt x="109" y="266"/>
                  </a:cubicBezTo>
                  <a:cubicBezTo>
                    <a:pt x="119" y="250"/>
                    <a:pt x="130" y="235"/>
                    <a:pt x="138" y="218"/>
                  </a:cubicBezTo>
                  <a:cubicBezTo>
                    <a:pt x="138" y="217"/>
                    <a:pt x="139" y="216"/>
                    <a:pt x="139" y="216"/>
                  </a:cubicBezTo>
                  <a:cubicBezTo>
                    <a:pt x="139" y="215"/>
                    <a:pt x="140" y="215"/>
                    <a:pt x="140" y="214"/>
                  </a:cubicBezTo>
                  <a:cubicBezTo>
                    <a:pt x="160" y="208"/>
                    <a:pt x="177" y="194"/>
                    <a:pt x="186" y="171"/>
                  </a:cubicBezTo>
                  <a:cubicBezTo>
                    <a:pt x="188" y="166"/>
                    <a:pt x="189" y="161"/>
                    <a:pt x="190" y="155"/>
                  </a:cubicBezTo>
                  <a:cubicBezTo>
                    <a:pt x="193" y="149"/>
                    <a:pt x="195" y="142"/>
                    <a:pt x="196" y="135"/>
                  </a:cubicBezTo>
                  <a:cubicBezTo>
                    <a:pt x="196" y="129"/>
                    <a:pt x="196" y="122"/>
                    <a:pt x="196" y="116"/>
                  </a:cubicBezTo>
                  <a:close/>
                  <a:moveTo>
                    <a:pt x="133" y="184"/>
                  </a:moveTo>
                  <a:cubicBezTo>
                    <a:pt x="133" y="183"/>
                    <a:pt x="133" y="183"/>
                    <a:pt x="134" y="182"/>
                  </a:cubicBezTo>
                  <a:cubicBezTo>
                    <a:pt x="137" y="180"/>
                    <a:pt x="140" y="177"/>
                    <a:pt x="144" y="175"/>
                  </a:cubicBezTo>
                  <a:cubicBezTo>
                    <a:pt x="141" y="178"/>
                    <a:pt x="138" y="181"/>
                    <a:pt x="135" y="184"/>
                  </a:cubicBezTo>
                  <a:cubicBezTo>
                    <a:pt x="134" y="184"/>
                    <a:pt x="133" y="184"/>
                    <a:pt x="133" y="184"/>
                  </a:cubicBezTo>
                  <a:close/>
                </a:path>
              </a:pathLst>
            </a:custGeom>
            <a:solidFill>
              <a:srgbClr val="F9E7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77F5C379-EBCA-47EB-9C14-BB64528E3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7427" y="1374856"/>
              <a:ext cx="297650" cy="327170"/>
            </a:xfrm>
            <a:custGeom>
              <a:avLst/>
              <a:gdLst>
                <a:gd name="T0" fmla="*/ 43 w 51"/>
                <a:gd name="T1" fmla="*/ 2 h 56"/>
                <a:gd name="T2" fmla="*/ 25 w 51"/>
                <a:gd name="T3" fmla="*/ 16 h 56"/>
                <a:gd name="T4" fmla="*/ 2 w 51"/>
                <a:gd name="T5" fmla="*/ 46 h 56"/>
                <a:gd name="T6" fmla="*/ 8 w 51"/>
                <a:gd name="T7" fmla="*/ 53 h 56"/>
                <a:gd name="T8" fmla="*/ 16 w 51"/>
                <a:gd name="T9" fmla="*/ 54 h 56"/>
                <a:gd name="T10" fmla="*/ 45 w 51"/>
                <a:gd name="T11" fmla="*/ 14 h 56"/>
                <a:gd name="T12" fmla="*/ 44 w 51"/>
                <a:gd name="T13" fmla="*/ 10 h 56"/>
                <a:gd name="T14" fmla="*/ 47 w 51"/>
                <a:gd name="T15" fmla="*/ 8 h 56"/>
                <a:gd name="T16" fmla="*/ 43 w 51"/>
                <a:gd name="T1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6">
                  <a:moveTo>
                    <a:pt x="43" y="2"/>
                  </a:moveTo>
                  <a:cubicBezTo>
                    <a:pt x="36" y="5"/>
                    <a:pt x="30" y="10"/>
                    <a:pt x="25" y="16"/>
                  </a:cubicBezTo>
                  <a:cubicBezTo>
                    <a:pt x="15" y="24"/>
                    <a:pt x="6" y="34"/>
                    <a:pt x="2" y="46"/>
                  </a:cubicBezTo>
                  <a:cubicBezTo>
                    <a:pt x="0" y="51"/>
                    <a:pt x="4" y="53"/>
                    <a:pt x="8" y="53"/>
                  </a:cubicBezTo>
                  <a:cubicBezTo>
                    <a:pt x="10" y="55"/>
                    <a:pt x="14" y="56"/>
                    <a:pt x="16" y="54"/>
                  </a:cubicBezTo>
                  <a:cubicBezTo>
                    <a:pt x="29" y="44"/>
                    <a:pt x="41" y="31"/>
                    <a:pt x="45" y="14"/>
                  </a:cubicBezTo>
                  <a:cubicBezTo>
                    <a:pt x="45" y="13"/>
                    <a:pt x="45" y="11"/>
                    <a:pt x="44" y="10"/>
                  </a:cubicBezTo>
                  <a:cubicBezTo>
                    <a:pt x="45" y="9"/>
                    <a:pt x="46" y="9"/>
                    <a:pt x="47" y="8"/>
                  </a:cubicBezTo>
                  <a:cubicBezTo>
                    <a:pt x="51" y="6"/>
                    <a:pt x="47" y="0"/>
                    <a:pt x="43" y="2"/>
                  </a:cubicBezTo>
                  <a:close/>
                </a:path>
              </a:pathLst>
            </a:custGeom>
            <a:solidFill>
              <a:srgbClr val="F9E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2">
              <a:extLst>
                <a:ext uri="{FF2B5EF4-FFF2-40B4-BE49-F238E27FC236}">
                  <a16:creationId xmlns:a16="http://schemas.microsoft.com/office/drawing/2014/main" id="{115F59A0-2766-4FD1-AE7F-DC088AEE84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3894" y="1165763"/>
              <a:ext cx="1254556" cy="1660442"/>
            </a:xfrm>
            <a:custGeom>
              <a:avLst/>
              <a:gdLst>
                <a:gd name="T0" fmla="*/ 215 w 216"/>
                <a:gd name="T1" fmla="*/ 114 h 285"/>
                <a:gd name="T2" fmla="*/ 18 w 216"/>
                <a:gd name="T3" fmla="*/ 82 h 285"/>
                <a:gd name="T4" fmla="*/ 37 w 216"/>
                <a:gd name="T5" fmla="*/ 178 h 285"/>
                <a:gd name="T6" fmla="*/ 22 w 216"/>
                <a:gd name="T7" fmla="*/ 207 h 285"/>
                <a:gd name="T8" fmla="*/ 19 w 216"/>
                <a:gd name="T9" fmla="*/ 230 h 285"/>
                <a:gd name="T10" fmla="*/ 1 w 216"/>
                <a:gd name="T11" fmla="*/ 241 h 285"/>
                <a:gd name="T12" fmla="*/ 59 w 216"/>
                <a:gd name="T13" fmla="*/ 278 h 285"/>
                <a:gd name="T14" fmla="*/ 134 w 216"/>
                <a:gd name="T15" fmla="*/ 268 h 285"/>
                <a:gd name="T16" fmla="*/ 130 w 216"/>
                <a:gd name="T17" fmla="*/ 260 h 285"/>
                <a:gd name="T18" fmla="*/ 140 w 216"/>
                <a:gd name="T19" fmla="*/ 253 h 285"/>
                <a:gd name="T20" fmla="*/ 135 w 216"/>
                <a:gd name="T21" fmla="*/ 236 h 285"/>
                <a:gd name="T22" fmla="*/ 183 w 216"/>
                <a:gd name="T23" fmla="*/ 190 h 285"/>
                <a:gd name="T24" fmla="*/ 21 w 216"/>
                <a:gd name="T25" fmla="*/ 252 h 285"/>
                <a:gd name="T26" fmla="*/ 25 w 216"/>
                <a:gd name="T27" fmla="*/ 236 h 285"/>
                <a:gd name="T28" fmla="*/ 25 w 216"/>
                <a:gd name="T29" fmla="*/ 243 h 285"/>
                <a:gd name="T30" fmla="*/ 30 w 216"/>
                <a:gd name="T31" fmla="*/ 245 h 285"/>
                <a:gd name="T32" fmla="*/ 35 w 216"/>
                <a:gd name="T33" fmla="*/ 243 h 285"/>
                <a:gd name="T34" fmla="*/ 38 w 216"/>
                <a:gd name="T35" fmla="*/ 245 h 285"/>
                <a:gd name="T36" fmla="*/ 39 w 216"/>
                <a:gd name="T37" fmla="*/ 262 h 285"/>
                <a:gd name="T38" fmla="*/ 45 w 216"/>
                <a:gd name="T39" fmla="*/ 264 h 285"/>
                <a:gd name="T40" fmla="*/ 47 w 216"/>
                <a:gd name="T41" fmla="*/ 250 h 285"/>
                <a:gd name="T42" fmla="*/ 59 w 216"/>
                <a:gd name="T43" fmla="*/ 266 h 285"/>
                <a:gd name="T44" fmla="*/ 45 w 216"/>
                <a:gd name="T45" fmla="*/ 264 h 285"/>
                <a:gd name="T46" fmla="*/ 86 w 216"/>
                <a:gd name="T47" fmla="*/ 154 h 285"/>
                <a:gd name="T48" fmla="*/ 83 w 216"/>
                <a:gd name="T49" fmla="*/ 222 h 285"/>
                <a:gd name="T50" fmla="*/ 63 w 216"/>
                <a:gd name="T51" fmla="*/ 270 h 285"/>
                <a:gd name="T52" fmla="*/ 65 w 216"/>
                <a:gd name="T53" fmla="*/ 257 h 285"/>
                <a:gd name="T54" fmla="*/ 78 w 216"/>
                <a:gd name="T55" fmla="*/ 264 h 285"/>
                <a:gd name="T56" fmla="*/ 63 w 216"/>
                <a:gd name="T57" fmla="*/ 270 h 285"/>
                <a:gd name="T58" fmla="*/ 84 w 216"/>
                <a:gd name="T59" fmla="*/ 261 h 285"/>
                <a:gd name="T60" fmla="*/ 95 w 216"/>
                <a:gd name="T61" fmla="*/ 262 h 285"/>
                <a:gd name="T62" fmla="*/ 94 w 216"/>
                <a:gd name="T63" fmla="*/ 274 h 285"/>
                <a:gd name="T64" fmla="*/ 100 w 216"/>
                <a:gd name="T65" fmla="*/ 274 h 285"/>
                <a:gd name="T66" fmla="*/ 100 w 216"/>
                <a:gd name="T67" fmla="*/ 262 h 285"/>
                <a:gd name="T68" fmla="*/ 107 w 216"/>
                <a:gd name="T69" fmla="*/ 262 h 285"/>
                <a:gd name="T70" fmla="*/ 111 w 216"/>
                <a:gd name="T71" fmla="*/ 262 h 285"/>
                <a:gd name="T72" fmla="*/ 100 w 216"/>
                <a:gd name="T73" fmla="*/ 274 h 285"/>
                <a:gd name="T74" fmla="*/ 117 w 216"/>
                <a:gd name="T75" fmla="*/ 272 h 285"/>
                <a:gd name="T76" fmla="*/ 117 w 216"/>
                <a:gd name="T77" fmla="*/ 262 h 285"/>
                <a:gd name="T78" fmla="*/ 123 w 216"/>
                <a:gd name="T79" fmla="*/ 269 h 285"/>
                <a:gd name="T80" fmla="*/ 117 w 216"/>
                <a:gd name="T81" fmla="*/ 231 h 285"/>
                <a:gd name="T82" fmla="*/ 105 w 216"/>
                <a:gd name="T83" fmla="*/ 158 h 285"/>
                <a:gd name="T84" fmla="*/ 137 w 216"/>
                <a:gd name="T85" fmla="*/ 108 h 285"/>
                <a:gd name="T86" fmla="*/ 98 w 216"/>
                <a:gd name="T87" fmla="*/ 148 h 285"/>
                <a:gd name="T88" fmla="*/ 78 w 216"/>
                <a:gd name="T89" fmla="*/ 91 h 285"/>
                <a:gd name="T90" fmla="*/ 80 w 216"/>
                <a:gd name="T91" fmla="*/ 150 h 285"/>
                <a:gd name="T92" fmla="*/ 51 w 216"/>
                <a:gd name="T93" fmla="*/ 214 h 285"/>
                <a:gd name="T94" fmla="*/ 28 w 216"/>
                <a:gd name="T95" fmla="*/ 110 h 285"/>
                <a:gd name="T96" fmla="*/ 195 w 216"/>
                <a:gd name="T97" fmla="*/ 142 h 285"/>
                <a:gd name="T98" fmla="*/ 109 w 216"/>
                <a:gd name="T99" fmla="*/ 148 h 285"/>
                <a:gd name="T100" fmla="*/ 133 w 216"/>
                <a:gd name="T101" fmla="*/ 125 h 285"/>
                <a:gd name="T102" fmla="*/ 109 w 216"/>
                <a:gd name="T103" fmla="*/ 148 h 285"/>
                <a:gd name="T104" fmla="*/ 73 w 216"/>
                <a:gd name="T105" fmla="*/ 124 h 285"/>
                <a:gd name="T106" fmla="*/ 82 w 216"/>
                <a:gd name="T107" fmla="*/ 13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85">
                  <a:moveTo>
                    <a:pt x="183" y="190"/>
                  </a:moveTo>
                  <a:cubicBezTo>
                    <a:pt x="206" y="172"/>
                    <a:pt x="214" y="143"/>
                    <a:pt x="215" y="114"/>
                  </a:cubicBezTo>
                  <a:cubicBezTo>
                    <a:pt x="216" y="53"/>
                    <a:pt x="176" y="0"/>
                    <a:pt x="113" y="1"/>
                  </a:cubicBezTo>
                  <a:cubicBezTo>
                    <a:pt x="66" y="2"/>
                    <a:pt x="31" y="39"/>
                    <a:pt x="18" y="82"/>
                  </a:cubicBezTo>
                  <a:cubicBezTo>
                    <a:pt x="12" y="103"/>
                    <a:pt x="13" y="127"/>
                    <a:pt x="20" y="148"/>
                  </a:cubicBezTo>
                  <a:cubicBezTo>
                    <a:pt x="24" y="159"/>
                    <a:pt x="30" y="169"/>
                    <a:pt x="37" y="178"/>
                  </a:cubicBezTo>
                  <a:cubicBezTo>
                    <a:pt x="45" y="187"/>
                    <a:pt x="45" y="200"/>
                    <a:pt x="43" y="212"/>
                  </a:cubicBezTo>
                  <a:cubicBezTo>
                    <a:pt x="36" y="211"/>
                    <a:pt x="29" y="209"/>
                    <a:pt x="22" y="207"/>
                  </a:cubicBezTo>
                  <a:cubicBezTo>
                    <a:pt x="15" y="206"/>
                    <a:pt x="7" y="213"/>
                    <a:pt x="11" y="220"/>
                  </a:cubicBezTo>
                  <a:cubicBezTo>
                    <a:pt x="14" y="224"/>
                    <a:pt x="16" y="227"/>
                    <a:pt x="19" y="230"/>
                  </a:cubicBezTo>
                  <a:cubicBezTo>
                    <a:pt x="14" y="231"/>
                    <a:pt x="8" y="233"/>
                    <a:pt x="2" y="236"/>
                  </a:cubicBezTo>
                  <a:cubicBezTo>
                    <a:pt x="0" y="237"/>
                    <a:pt x="0" y="239"/>
                    <a:pt x="1" y="241"/>
                  </a:cubicBezTo>
                  <a:cubicBezTo>
                    <a:pt x="13" y="258"/>
                    <a:pt x="34" y="271"/>
                    <a:pt x="58" y="277"/>
                  </a:cubicBezTo>
                  <a:cubicBezTo>
                    <a:pt x="59" y="278"/>
                    <a:pt x="59" y="278"/>
                    <a:pt x="59" y="278"/>
                  </a:cubicBezTo>
                  <a:cubicBezTo>
                    <a:pt x="84" y="285"/>
                    <a:pt x="113" y="284"/>
                    <a:pt x="132" y="273"/>
                  </a:cubicBezTo>
                  <a:cubicBezTo>
                    <a:pt x="134" y="272"/>
                    <a:pt x="135" y="269"/>
                    <a:pt x="134" y="268"/>
                  </a:cubicBezTo>
                  <a:cubicBezTo>
                    <a:pt x="132" y="265"/>
                    <a:pt x="130" y="263"/>
                    <a:pt x="128" y="261"/>
                  </a:cubicBezTo>
                  <a:cubicBezTo>
                    <a:pt x="129" y="260"/>
                    <a:pt x="130" y="260"/>
                    <a:pt x="130" y="260"/>
                  </a:cubicBezTo>
                  <a:cubicBezTo>
                    <a:pt x="134" y="260"/>
                    <a:pt x="136" y="258"/>
                    <a:pt x="137" y="255"/>
                  </a:cubicBezTo>
                  <a:cubicBezTo>
                    <a:pt x="138" y="255"/>
                    <a:pt x="139" y="254"/>
                    <a:pt x="140" y="253"/>
                  </a:cubicBezTo>
                  <a:cubicBezTo>
                    <a:pt x="146" y="250"/>
                    <a:pt x="146" y="240"/>
                    <a:pt x="138" y="237"/>
                  </a:cubicBezTo>
                  <a:cubicBezTo>
                    <a:pt x="137" y="237"/>
                    <a:pt x="136" y="237"/>
                    <a:pt x="135" y="236"/>
                  </a:cubicBezTo>
                  <a:cubicBezTo>
                    <a:pt x="138" y="228"/>
                    <a:pt x="141" y="221"/>
                    <a:pt x="149" y="215"/>
                  </a:cubicBezTo>
                  <a:cubicBezTo>
                    <a:pt x="160" y="206"/>
                    <a:pt x="172" y="199"/>
                    <a:pt x="183" y="190"/>
                  </a:cubicBezTo>
                  <a:close/>
                  <a:moveTo>
                    <a:pt x="25" y="243"/>
                  </a:moveTo>
                  <a:cubicBezTo>
                    <a:pt x="23" y="245"/>
                    <a:pt x="22" y="249"/>
                    <a:pt x="21" y="252"/>
                  </a:cubicBezTo>
                  <a:cubicBezTo>
                    <a:pt x="16" y="248"/>
                    <a:pt x="12" y="244"/>
                    <a:pt x="8" y="240"/>
                  </a:cubicBezTo>
                  <a:cubicBezTo>
                    <a:pt x="6" y="238"/>
                    <a:pt x="16" y="237"/>
                    <a:pt x="25" y="236"/>
                  </a:cubicBezTo>
                  <a:cubicBezTo>
                    <a:pt x="26" y="236"/>
                    <a:pt x="27" y="237"/>
                    <a:pt x="28" y="238"/>
                  </a:cubicBezTo>
                  <a:cubicBezTo>
                    <a:pt x="27" y="239"/>
                    <a:pt x="26" y="241"/>
                    <a:pt x="25" y="243"/>
                  </a:cubicBezTo>
                  <a:close/>
                  <a:moveTo>
                    <a:pt x="26" y="255"/>
                  </a:moveTo>
                  <a:cubicBezTo>
                    <a:pt x="28" y="252"/>
                    <a:pt x="29" y="248"/>
                    <a:pt x="30" y="245"/>
                  </a:cubicBezTo>
                  <a:cubicBezTo>
                    <a:pt x="30" y="244"/>
                    <a:pt x="30" y="243"/>
                    <a:pt x="31" y="242"/>
                  </a:cubicBezTo>
                  <a:cubicBezTo>
                    <a:pt x="32" y="242"/>
                    <a:pt x="34" y="243"/>
                    <a:pt x="35" y="243"/>
                  </a:cubicBezTo>
                  <a:cubicBezTo>
                    <a:pt x="36" y="244"/>
                    <a:pt x="36" y="244"/>
                    <a:pt x="37" y="245"/>
                  </a:cubicBezTo>
                  <a:cubicBezTo>
                    <a:pt x="37" y="245"/>
                    <a:pt x="38" y="245"/>
                    <a:pt x="38" y="245"/>
                  </a:cubicBezTo>
                  <a:cubicBezTo>
                    <a:pt x="40" y="246"/>
                    <a:pt x="41" y="247"/>
                    <a:pt x="43" y="248"/>
                  </a:cubicBezTo>
                  <a:cubicBezTo>
                    <a:pt x="41" y="252"/>
                    <a:pt x="39" y="257"/>
                    <a:pt x="39" y="262"/>
                  </a:cubicBezTo>
                  <a:cubicBezTo>
                    <a:pt x="35" y="260"/>
                    <a:pt x="30" y="258"/>
                    <a:pt x="26" y="255"/>
                  </a:cubicBezTo>
                  <a:close/>
                  <a:moveTo>
                    <a:pt x="45" y="264"/>
                  </a:moveTo>
                  <a:cubicBezTo>
                    <a:pt x="46" y="262"/>
                    <a:pt x="46" y="259"/>
                    <a:pt x="46" y="257"/>
                  </a:cubicBezTo>
                  <a:cubicBezTo>
                    <a:pt x="46" y="255"/>
                    <a:pt x="47" y="252"/>
                    <a:pt x="47" y="250"/>
                  </a:cubicBezTo>
                  <a:cubicBezTo>
                    <a:pt x="52" y="252"/>
                    <a:pt x="57" y="254"/>
                    <a:pt x="61" y="256"/>
                  </a:cubicBezTo>
                  <a:cubicBezTo>
                    <a:pt x="61" y="259"/>
                    <a:pt x="60" y="262"/>
                    <a:pt x="59" y="266"/>
                  </a:cubicBezTo>
                  <a:cubicBezTo>
                    <a:pt x="59" y="267"/>
                    <a:pt x="58" y="268"/>
                    <a:pt x="58" y="269"/>
                  </a:cubicBezTo>
                  <a:cubicBezTo>
                    <a:pt x="54" y="268"/>
                    <a:pt x="49" y="266"/>
                    <a:pt x="45" y="264"/>
                  </a:cubicBezTo>
                  <a:close/>
                  <a:moveTo>
                    <a:pt x="68" y="218"/>
                  </a:moveTo>
                  <a:cubicBezTo>
                    <a:pt x="77" y="198"/>
                    <a:pt x="83" y="174"/>
                    <a:pt x="86" y="154"/>
                  </a:cubicBezTo>
                  <a:cubicBezTo>
                    <a:pt x="89" y="155"/>
                    <a:pt x="92" y="156"/>
                    <a:pt x="95" y="157"/>
                  </a:cubicBezTo>
                  <a:cubicBezTo>
                    <a:pt x="88" y="178"/>
                    <a:pt x="85" y="200"/>
                    <a:pt x="83" y="222"/>
                  </a:cubicBezTo>
                  <a:cubicBezTo>
                    <a:pt x="78" y="221"/>
                    <a:pt x="73" y="220"/>
                    <a:pt x="68" y="218"/>
                  </a:cubicBezTo>
                  <a:close/>
                  <a:moveTo>
                    <a:pt x="63" y="270"/>
                  </a:moveTo>
                  <a:cubicBezTo>
                    <a:pt x="63" y="269"/>
                    <a:pt x="63" y="268"/>
                    <a:pt x="64" y="267"/>
                  </a:cubicBezTo>
                  <a:cubicBezTo>
                    <a:pt x="64" y="264"/>
                    <a:pt x="65" y="260"/>
                    <a:pt x="65" y="257"/>
                  </a:cubicBezTo>
                  <a:cubicBezTo>
                    <a:pt x="69" y="258"/>
                    <a:pt x="74" y="259"/>
                    <a:pt x="79" y="260"/>
                  </a:cubicBezTo>
                  <a:cubicBezTo>
                    <a:pt x="78" y="261"/>
                    <a:pt x="78" y="263"/>
                    <a:pt x="78" y="264"/>
                  </a:cubicBezTo>
                  <a:cubicBezTo>
                    <a:pt x="77" y="267"/>
                    <a:pt x="76" y="270"/>
                    <a:pt x="76" y="273"/>
                  </a:cubicBezTo>
                  <a:cubicBezTo>
                    <a:pt x="71" y="272"/>
                    <a:pt x="67" y="271"/>
                    <a:pt x="63" y="270"/>
                  </a:cubicBezTo>
                  <a:close/>
                  <a:moveTo>
                    <a:pt x="82" y="274"/>
                  </a:moveTo>
                  <a:cubicBezTo>
                    <a:pt x="83" y="270"/>
                    <a:pt x="83" y="265"/>
                    <a:pt x="84" y="261"/>
                  </a:cubicBezTo>
                  <a:cubicBezTo>
                    <a:pt x="87" y="261"/>
                    <a:pt x="90" y="262"/>
                    <a:pt x="93" y="262"/>
                  </a:cubicBezTo>
                  <a:cubicBezTo>
                    <a:pt x="94" y="262"/>
                    <a:pt x="94" y="262"/>
                    <a:pt x="95" y="262"/>
                  </a:cubicBezTo>
                  <a:cubicBezTo>
                    <a:pt x="95" y="263"/>
                    <a:pt x="95" y="264"/>
                    <a:pt x="95" y="265"/>
                  </a:cubicBezTo>
                  <a:cubicBezTo>
                    <a:pt x="94" y="268"/>
                    <a:pt x="94" y="271"/>
                    <a:pt x="94" y="274"/>
                  </a:cubicBezTo>
                  <a:cubicBezTo>
                    <a:pt x="90" y="274"/>
                    <a:pt x="86" y="274"/>
                    <a:pt x="82" y="274"/>
                  </a:cubicBezTo>
                  <a:close/>
                  <a:moveTo>
                    <a:pt x="100" y="274"/>
                  </a:moveTo>
                  <a:cubicBezTo>
                    <a:pt x="100" y="272"/>
                    <a:pt x="100" y="271"/>
                    <a:pt x="100" y="269"/>
                  </a:cubicBezTo>
                  <a:cubicBezTo>
                    <a:pt x="100" y="267"/>
                    <a:pt x="100" y="265"/>
                    <a:pt x="100" y="262"/>
                  </a:cubicBezTo>
                  <a:cubicBezTo>
                    <a:pt x="102" y="262"/>
                    <a:pt x="104" y="262"/>
                    <a:pt x="106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9" y="262"/>
                    <a:pt x="110" y="262"/>
                  </a:cubicBezTo>
                  <a:cubicBezTo>
                    <a:pt x="110" y="262"/>
                    <a:pt x="111" y="262"/>
                    <a:pt x="111" y="262"/>
                  </a:cubicBezTo>
                  <a:cubicBezTo>
                    <a:pt x="111" y="266"/>
                    <a:pt x="111" y="269"/>
                    <a:pt x="111" y="273"/>
                  </a:cubicBezTo>
                  <a:cubicBezTo>
                    <a:pt x="108" y="273"/>
                    <a:pt x="104" y="274"/>
                    <a:pt x="100" y="274"/>
                  </a:cubicBezTo>
                  <a:close/>
                  <a:moveTo>
                    <a:pt x="123" y="269"/>
                  </a:moveTo>
                  <a:cubicBezTo>
                    <a:pt x="121" y="270"/>
                    <a:pt x="119" y="271"/>
                    <a:pt x="117" y="272"/>
                  </a:cubicBezTo>
                  <a:cubicBezTo>
                    <a:pt x="117" y="270"/>
                    <a:pt x="117" y="268"/>
                    <a:pt x="117" y="266"/>
                  </a:cubicBezTo>
                  <a:cubicBezTo>
                    <a:pt x="117" y="265"/>
                    <a:pt x="117" y="263"/>
                    <a:pt x="117" y="262"/>
                  </a:cubicBezTo>
                  <a:cubicBezTo>
                    <a:pt x="118" y="262"/>
                    <a:pt x="118" y="262"/>
                    <a:pt x="119" y="262"/>
                  </a:cubicBezTo>
                  <a:cubicBezTo>
                    <a:pt x="124" y="264"/>
                    <a:pt x="127" y="267"/>
                    <a:pt x="123" y="269"/>
                  </a:cubicBezTo>
                  <a:close/>
                  <a:moveTo>
                    <a:pt x="144" y="196"/>
                  </a:moveTo>
                  <a:cubicBezTo>
                    <a:pt x="131" y="205"/>
                    <a:pt x="121" y="217"/>
                    <a:pt x="117" y="231"/>
                  </a:cubicBezTo>
                  <a:cubicBezTo>
                    <a:pt x="109" y="229"/>
                    <a:pt x="101" y="227"/>
                    <a:pt x="93" y="225"/>
                  </a:cubicBezTo>
                  <a:cubicBezTo>
                    <a:pt x="95" y="202"/>
                    <a:pt x="98" y="179"/>
                    <a:pt x="105" y="158"/>
                  </a:cubicBezTo>
                  <a:cubicBezTo>
                    <a:pt x="120" y="159"/>
                    <a:pt x="132" y="147"/>
                    <a:pt x="139" y="135"/>
                  </a:cubicBezTo>
                  <a:cubicBezTo>
                    <a:pt x="143" y="127"/>
                    <a:pt x="148" y="112"/>
                    <a:pt x="137" y="108"/>
                  </a:cubicBezTo>
                  <a:cubicBezTo>
                    <a:pt x="119" y="102"/>
                    <a:pt x="103" y="136"/>
                    <a:pt x="98" y="147"/>
                  </a:cubicBezTo>
                  <a:cubicBezTo>
                    <a:pt x="98" y="148"/>
                    <a:pt x="98" y="148"/>
                    <a:pt x="98" y="148"/>
                  </a:cubicBezTo>
                  <a:cubicBezTo>
                    <a:pt x="95" y="147"/>
                    <a:pt x="91" y="145"/>
                    <a:pt x="88" y="143"/>
                  </a:cubicBezTo>
                  <a:cubicBezTo>
                    <a:pt x="91" y="126"/>
                    <a:pt x="93" y="93"/>
                    <a:pt x="78" y="91"/>
                  </a:cubicBezTo>
                  <a:cubicBezTo>
                    <a:pt x="64" y="89"/>
                    <a:pt x="60" y="111"/>
                    <a:pt x="62" y="120"/>
                  </a:cubicBezTo>
                  <a:cubicBezTo>
                    <a:pt x="64" y="133"/>
                    <a:pt x="71" y="143"/>
                    <a:pt x="80" y="150"/>
                  </a:cubicBezTo>
                  <a:cubicBezTo>
                    <a:pt x="76" y="173"/>
                    <a:pt x="67" y="195"/>
                    <a:pt x="59" y="216"/>
                  </a:cubicBezTo>
                  <a:cubicBezTo>
                    <a:pt x="56" y="216"/>
                    <a:pt x="54" y="215"/>
                    <a:pt x="51" y="214"/>
                  </a:cubicBezTo>
                  <a:cubicBezTo>
                    <a:pt x="55" y="199"/>
                    <a:pt x="57" y="182"/>
                    <a:pt x="49" y="173"/>
                  </a:cubicBezTo>
                  <a:cubicBezTo>
                    <a:pt x="35" y="155"/>
                    <a:pt x="28" y="133"/>
                    <a:pt x="28" y="110"/>
                  </a:cubicBezTo>
                  <a:cubicBezTo>
                    <a:pt x="29" y="65"/>
                    <a:pt x="62" y="24"/>
                    <a:pt x="106" y="17"/>
                  </a:cubicBezTo>
                  <a:cubicBezTo>
                    <a:pt x="177" y="6"/>
                    <a:pt x="210" y="84"/>
                    <a:pt x="195" y="142"/>
                  </a:cubicBezTo>
                  <a:cubicBezTo>
                    <a:pt x="188" y="169"/>
                    <a:pt x="165" y="182"/>
                    <a:pt x="144" y="196"/>
                  </a:cubicBezTo>
                  <a:close/>
                  <a:moveTo>
                    <a:pt x="109" y="148"/>
                  </a:moveTo>
                  <a:cubicBezTo>
                    <a:pt x="111" y="143"/>
                    <a:pt x="113" y="138"/>
                    <a:pt x="116" y="133"/>
                  </a:cubicBezTo>
                  <a:cubicBezTo>
                    <a:pt x="119" y="129"/>
                    <a:pt x="139" y="107"/>
                    <a:pt x="133" y="125"/>
                  </a:cubicBezTo>
                  <a:cubicBezTo>
                    <a:pt x="130" y="136"/>
                    <a:pt x="121" y="145"/>
                    <a:pt x="111" y="148"/>
                  </a:cubicBezTo>
                  <a:cubicBezTo>
                    <a:pt x="110" y="148"/>
                    <a:pt x="109" y="148"/>
                    <a:pt x="109" y="148"/>
                  </a:cubicBezTo>
                  <a:close/>
                  <a:moveTo>
                    <a:pt x="82" y="138"/>
                  </a:moveTo>
                  <a:cubicBezTo>
                    <a:pt x="78" y="134"/>
                    <a:pt x="75" y="129"/>
                    <a:pt x="73" y="124"/>
                  </a:cubicBezTo>
                  <a:cubicBezTo>
                    <a:pt x="70" y="115"/>
                    <a:pt x="77" y="90"/>
                    <a:pt x="81" y="110"/>
                  </a:cubicBezTo>
                  <a:cubicBezTo>
                    <a:pt x="82" y="120"/>
                    <a:pt x="82" y="129"/>
                    <a:pt x="82" y="13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3">
              <a:extLst>
                <a:ext uri="{FF2B5EF4-FFF2-40B4-BE49-F238E27FC236}">
                  <a16:creationId xmlns:a16="http://schemas.microsoft.com/office/drawing/2014/main" id="{AF0C6598-3417-459E-A612-908D20BC60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650" y="705760"/>
              <a:ext cx="162354" cy="327170"/>
            </a:xfrm>
            <a:custGeom>
              <a:avLst/>
              <a:gdLst>
                <a:gd name="T0" fmla="*/ 19 w 28"/>
                <a:gd name="T1" fmla="*/ 5 h 56"/>
                <a:gd name="T2" fmla="*/ 7 w 28"/>
                <a:gd name="T3" fmla="*/ 5 h 56"/>
                <a:gd name="T4" fmla="*/ 2 w 28"/>
                <a:gd name="T5" fmla="*/ 19 h 56"/>
                <a:gd name="T6" fmla="*/ 8 w 28"/>
                <a:gd name="T7" fmla="*/ 51 h 56"/>
                <a:gd name="T8" fmla="*/ 19 w 28"/>
                <a:gd name="T9" fmla="*/ 51 h 56"/>
                <a:gd name="T10" fmla="*/ 19 w 28"/>
                <a:gd name="T11" fmla="*/ 51 h 56"/>
                <a:gd name="T12" fmla="*/ 22 w 28"/>
                <a:gd name="T13" fmla="*/ 49 h 56"/>
                <a:gd name="T14" fmla="*/ 22 w 28"/>
                <a:gd name="T15" fmla="*/ 45 h 56"/>
                <a:gd name="T16" fmla="*/ 19 w 28"/>
                <a:gd name="T17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56">
                  <a:moveTo>
                    <a:pt x="19" y="5"/>
                  </a:moveTo>
                  <a:cubicBezTo>
                    <a:pt x="16" y="0"/>
                    <a:pt x="10" y="0"/>
                    <a:pt x="7" y="5"/>
                  </a:cubicBezTo>
                  <a:cubicBezTo>
                    <a:pt x="5" y="9"/>
                    <a:pt x="3" y="14"/>
                    <a:pt x="2" y="19"/>
                  </a:cubicBezTo>
                  <a:cubicBezTo>
                    <a:pt x="0" y="30"/>
                    <a:pt x="2" y="41"/>
                    <a:pt x="8" y="51"/>
                  </a:cubicBezTo>
                  <a:cubicBezTo>
                    <a:pt x="10" y="56"/>
                    <a:pt x="17" y="56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1" y="50"/>
                    <a:pt x="22" y="49"/>
                  </a:cubicBezTo>
                  <a:cubicBezTo>
                    <a:pt x="22" y="47"/>
                    <a:pt x="22" y="46"/>
                    <a:pt x="22" y="45"/>
                  </a:cubicBezTo>
                  <a:cubicBezTo>
                    <a:pt x="28" y="32"/>
                    <a:pt x="28" y="17"/>
                    <a:pt x="19" y="5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4">
              <a:extLst>
                <a:ext uri="{FF2B5EF4-FFF2-40B4-BE49-F238E27FC236}">
                  <a16:creationId xmlns:a16="http://schemas.microsoft.com/office/drawing/2014/main" id="{785F8891-D874-4DB8-B99E-99D4A3E11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341" y="757416"/>
              <a:ext cx="196793" cy="327170"/>
            </a:xfrm>
            <a:custGeom>
              <a:avLst/>
              <a:gdLst>
                <a:gd name="T0" fmla="*/ 33 w 34"/>
                <a:gd name="T1" fmla="*/ 6 h 56"/>
                <a:gd name="T2" fmla="*/ 22 w 34"/>
                <a:gd name="T3" fmla="*/ 3 h 56"/>
                <a:gd name="T4" fmla="*/ 14 w 34"/>
                <a:gd name="T5" fmla="*/ 12 h 56"/>
                <a:gd name="T6" fmla="*/ 11 w 34"/>
                <a:gd name="T7" fmla="*/ 15 h 56"/>
                <a:gd name="T8" fmla="*/ 9 w 34"/>
                <a:gd name="T9" fmla="*/ 20 h 56"/>
                <a:gd name="T10" fmla="*/ 1 w 34"/>
                <a:gd name="T11" fmla="*/ 45 h 56"/>
                <a:gd name="T12" fmla="*/ 13 w 34"/>
                <a:gd name="T13" fmla="*/ 52 h 56"/>
                <a:gd name="T14" fmla="*/ 34 w 34"/>
                <a:gd name="T15" fmla="*/ 10 h 56"/>
                <a:gd name="T16" fmla="*/ 33 w 34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6">
                  <a:moveTo>
                    <a:pt x="33" y="6"/>
                  </a:moveTo>
                  <a:cubicBezTo>
                    <a:pt x="33" y="1"/>
                    <a:pt x="26" y="0"/>
                    <a:pt x="22" y="3"/>
                  </a:cubicBezTo>
                  <a:cubicBezTo>
                    <a:pt x="19" y="5"/>
                    <a:pt x="16" y="9"/>
                    <a:pt x="14" y="12"/>
                  </a:cubicBezTo>
                  <a:cubicBezTo>
                    <a:pt x="13" y="13"/>
                    <a:pt x="12" y="14"/>
                    <a:pt x="11" y="15"/>
                  </a:cubicBezTo>
                  <a:cubicBezTo>
                    <a:pt x="10" y="17"/>
                    <a:pt x="9" y="18"/>
                    <a:pt x="9" y="20"/>
                  </a:cubicBezTo>
                  <a:cubicBezTo>
                    <a:pt x="5" y="28"/>
                    <a:pt x="3" y="37"/>
                    <a:pt x="1" y="45"/>
                  </a:cubicBezTo>
                  <a:cubicBezTo>
                    <a:pt x="0" y="52"/>
                    <a:pt x="7" y="56"/>
                    <a:pt x="13" y="52"/>
                  </a:cubicBezTo>
                  <a:cubicBezTo>
                    <a:pt x="26" y="42"/>
                    <a:pt x="33" y="26"/>
                    <a:pt x="34" y="10"/>
                  </a:cubicBezTo>
                  <a:cubicBezTo>
                    <a:pt x="34" y="8"/>
                    <a:pt x="34" y="7"/>
                    <a:pt x="33" y="6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5">
              <a:extLst>
                <a:ext uri="{FF2B5EF4-FFF2-40B4-BE49-F238E27FC236}">
                  <a16:creationId xmlns:a16="http://schemas.microsoft.com/office/drawing/2014/main" id="{EFB6A9E2-6223-4F52-9649-958F047C8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915" y="922232"/>
              <a:ext cx="255831" cy="312410"/>
            </a:xfrm>
            <a:custGeom>
              <a:avLst/>
              <a:gdLst>
                <a:gd name="T0" fmla="*/ 34 w 44"/>
                <a:gd name="T1" fmla="*/ 2 h 54"/>
                <a:gd name="T2" fmla="*/ 1 w 44"/>
                <a:gd name="T3" fmla="*/ 41 h 54"/>
                <a:gd name="T4" fmla="*/ 13 w 44"/>
                <a:gd name="T5" fmla="*/ 50 h 54"/>
                <a:gd name="T6" fmla="*/ 24 w 44"/>
                <a:gd name="T7" fmla="*/ 38 h 54"/>
                <a:gd name="T8" fmla="*/ 25 w 44"/>
                <a:gd name="T9" fmla="*/ 37 h 54"/>
                <a:gd name="T10" fmla="*/ 41 w 44"/>
                <a:gd name="T11" fmla="*/ 12 h 54"/>
                <a:gd name="T12" fmla="*/ 34 w 44"/>
                <a:gd name="T1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4" y="2"/>
                  </a:moveTo>
                  <a:cubicBezTo>
                    <a:pt x="17" y="7"/>
                    <a:pt x="5" y="24"/>
                    <a:pt x="1" y="41"/>
                  </a:cubicBezTo>
                  <a:cubicBezTo>
                    <a:pt x="0" y="47"/>
                    <a:pt x="7" y="54"/>
                    <a:pt x="13" y="50"/>
                  </a:cubicBezTo>
                  <a:cubicBezTo>
                    <a:pt x="18" y="47"/>
                    <a:pt x="21" y="42"/>
                    <a:pt x="24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2" y="29"/>
                    <a:pt x="37" y="21"/>
                    <a:pt x="41" y="12"/>
                  </a:cubicBezTo>
                  <a:cubicBezTo>
                    <a:pt x="44" y="7"/>
                    <a:pt x="40" y="0"/>
                    <a:pt x="34" y="2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2" name="文本框 20">
            <a:extLst>
              <a:ext uri="{FF2B5EF4-FFF2-40B4-BE49-F238E27FC236}">
                <a16:creationId xmlns:a16="http://schemas.microsoft.com/office/drawing/2014/main" id="{544E2BC6-E211-4B88-AFF0-2FF1BF8C5867}"/>
              </a:ext>
            </a:extLst>
          </p:cNvPr>
          <p:cNvSpPr txBox="1"/>
          <p:nvPr/>
        </p:nvSpPr>
        <p:spPr>
          <a:xfrm>
            <a:off x="3649412" y="3518665"/>
            <a:ext cx="4893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algn="just" defTabSz="914400">
              <a:lnSpc>
                <a:spcPct val="100000"/>
              </a:lnSpc>
              <a:defRPr/>
            </a:pPr>
            <a:r>
              <a:rPr lang="en-US" altLang="zh-CN" sz="3200" b="1" dirty="0">
                <a:solidFill>
                  <a:srgbClr val="4234F6"/>
                </a:solidFill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Hãy kể tên các đơn vị đo độ dài đã học theo thứ tự từ đơn vị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lớn</a:t>
            </a:r>
            <a:r>
              <a:rPr lang="en-US" altLang="zh-CN" sz="3200" b="1" dirty="0">
                <a:solidFill>
                  <a:srgbClr val="4234F6"/>
                </a:solidFill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 đến đơn vị </a:t>
            </a:r>
            <a:r>
              <a:rPr lang="en-US" altLang="zh-CN" sz="3200" b="1" u="sng" dirty="0">
                <a:solidFill>
                  <a:srgbClr val="FF0000"/>
                </a:solidFill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rPr>
              <a:t>bé</a:t>
            </a:r>
            <a:endParaRPr lang="zh-CN" altLang="en-US" sz="3200" b="1" u="sng" dirty="0">
              <a:solidFill>
                <a:srgbClr val="FF0000"/>
              </a:solidFill>
              <a:latin typeface="Times New Roman" panose="02020603050405020304" pitchFamily="18" charset="0"/>
              <a:ea typeface="方正喵呜体" panose="0201060001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6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48FBA7-5B3E-4778-A836-3BF82E003F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56" y="335544"/>
            <a:ext cx="7605569" cy="618691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EAB4AD-5379-433D-90B2-B9041BA76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2" y="610664"/>
            <a:ext cx="1527724" cy="9586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2B2D19-1C38-488B-BCC7-90E8E0609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647" y="1420986"/>
            <a:ext cx="918124" cy="5761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309B8D-A611-4386-841D-B959383CD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515" y="408612"/>
            <a:ext cx="918124" cy="5761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773E3F-07E0-4A1B-9887-95AA83CE5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52" y="2301881"/>
            <a:ext cx="918124" cy="57614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B4E05A1B-035A-4F01-92BD-93A045DEBBBD}"/>
              </a:ext>
            </a:extLst>
          </p:cNvPr>
          <p:cNvGrpSpPr/>
          <p:nvPr/>
        </p:nvGrpSpPr>
        <p:grpSpPr>
          <a:xfrm>
            <a:off x="10058678" y="438681"/>
            <a:ext cx="1665347" cy="2540757"/>
            <a:chOff x="8683894" y="705760"/>
            <a:chExt cx="1389852" cy="2120445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E4016596-ADFE-4027-9486-D6887D6AF5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57344" y="1109187"/>
              <a:ext cx="1146319" cy="1618623"/>
            </a:xfrm>
            <a:custGeom>
              <a:avLst/>
              <a:gdLst>
                <a:gd name="T0" fmla="*/ 196 w 197"/>
                <a:gd name="T1" fmla="*/ 116 h 278"/>
                <a:gd name="T2" fmla="*/ 183 w 197"/>
                <a:gd name="T3" fmla="*/ 67 h 278"/>
                <a:gd name="T4" fmla="*/ 94 w 197"/>
                <a:gd name="T5" fmla="*/ 20 h 278"/>
                <a:gd name="T6" fmla="*/ 20 w 197"/>
                <a:gd name="T7" fmla="*/ 75 h 278"/>
                <a:gd name="T8" fmla="*/ 19 w 197"/>
                <a:gd name="T9" fmla="*/ 78 h 278"/>
                <a:gd name="T10" fmla="*/ 9 w 197"/>
                <a:gd name="T11" fmla="*/ 108 h 278"/>
                <a:gd name="T12" fmla="*/ 15 w 197"/>
                <a:gd name="T13" fmla="*/ 172 h 278"/>
                <a:gd name="T14" fmla="*/ 27 w 197"/>
                <a:gd name="T15" fmla="*/ 207 h 278"/>
                <a:gd name="T16" fmla="*/ 33 w 197"/>
                <a:gd name="T17" fmla="*/ 238 h 278"/>
                <a:gd name="T18" fmla="*/ 32 w 197"/>
                <a:gd name="T19" fmla="*/ 239 h 278"/>
                <a:gd name="T20" fmla="*/ 32 w 197"/>
                <a:gd name="T21" fmla="*/ 243 h 278"/>
                <a:gd name="T22" fmla="*/ 32 w 197"/>
                <a:gd name="T23" fmla="*/ 257 h 278"/>
                <a:gd name="T24" fmla="*/ 35 w 197"/>
                <a:gd name="T25" fmla="*/ 263 h 278"/>
                <a:gd name="T26" fmla="*/ 56 w 197"/>
                <a:gd name="T27" fmla="*/ 266 h 278"/>
                <a:gd name="T28" fmla="*/ 71 w 197"/>
                <a:gd name="T29" fmla="*/ 270 h 278"/>
                <a:gd name="T30" fmla="*/ 78 w 197"/>
                <a:gd name="T31" fmla="*/ 273 h 278"/>
                <a:gd name="T32" fmla="*/ 88 w 197"/>
                <a:gd name="T33" fmla="*/ 276 h 278"/>
                <a:gd name="T34" fmla="*/ 100 w 197"/>
                <a:gd name="T35" fmla="*/ 271 h 278"/>
                <a:gd name="T36" fmla="*/ 109 w 197"/>
                <a:gd name="T37" fmla="*/ 266 h 278"/>
                <a:gd name="T38" fmla="*/ 138 w 197"/>
                <a:gd name="T39" fmla="*/ 218 h 278"/>
                <a:gd name="T40" fmla="*/ 139 w 197"/>
                <a:gd name="T41" fmla="*/ 216 h 278"/>
                <a:gd name="T42" fmla="*/ 140 w 197"/>
                <a:gd name="T43" fmla="*/ 214 h 278"/>
                <a:gd name="T44" fmla="*/ 186 w 197"/>
                <a:gd name="T45" fmla="*/ 171 h 278"/>
                <a:gd name="T46" fmla="*/ 190 w 197"/>
                <a:gd name="T47" fmla="*/ 155 h 278"/>
                <a:gd name="T48" fmla="*/ 196 w 197"/>
                <a:gd name="T49" fmla="*/ 135 h 278"/>
                <a:gd name="T50" fmla="*/ 196 w 197"/>
                <a:gd name="T51" fmla="*/ 116 h 278"/>
                <a:gd name="T52" fmla="*/ 133 w 197"/>
                <a:gd name="T53" fmla="*/ 184 h 278"/>
                <a:gd name="T54" fmla="*/ 134 w 197"/>
                <a:gd name="T55" fmla="*/ 182 h 278"/>
                <a:gd name="T56" fmla="*/ 144 w 197"/>
                <a:gd name="T57" fmla="*/ 175 h 278"/>
                <a:gd name="T58" fmla="*/ 135 w 197"/>
                <a:gd name="T59" fmla="*/ 184 h 278"/>
                <a:gd name="T60" fmla="*/ 133 w 197"/>
                <a:gd name="T61" fmla="*/ 18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" h="278">
                  <a:moveTo>
                    <a:pt x="196" y="116"/>
                  </a:moveTo>
                  <a:cubicBezTo>
                    <a:pt x="197" y="100"/>
                    <a:pt x="193" y="83"/>
                    <a:pt x="183" y="67"/>
                  </a:cubicBezTo>
                  <a:cubicBezTo>
                    <a:pt x="167" y="39"/>
                    <a:pt x="128" y="0"/>
                    <a:pt x="94" y="20"/>
                  </a:cubicBezTo>
                  <a:cubicBezTo>
                    <a:pt x="62" y="19"/>
                    <a:pt x="32" y="46"/>
                    <a:pt x="20" y="75"/>
                  </a:cubicBezTo>
                  <a:cubicBezTo>
                    <a:pt x="20" y="76"/>
                    <a:pt x="19" y="77"/>
                    <a:pt x="19" y="78"/>
                  </a:cubicBezTo>
                  <a:cubicBezTo>
                    <a:pt x="14" y="87"/>
                    <a:pt x="10" y="98"/>
                    <a:pt x="9" y="108"/>
                  </a:cubicBezTo>
                  <a:cubicBezTo>
                    <a:pt x="0" y="125"/>
                    <a:pt x="5" y="149"/>
                    <a:pt x="15" y="172"/>
                  </a:cubicBezTo>
                  <a:cubicBezTo>
                    <a:pt x="17" y="184"/>
                    <a:pt x="21" y="196"/>
                    <a:pt x="27" y="207"/>
                  </a:cubicBezTo>
                  <a:cubicBezTo>
                    <a:pt x="27" y="218"/>
                    <a:pt x="28" y="229"/>
                    <a:pt x="33" y="238"/>
                  </a:cubicBezTo>
                  <a:cubicBezTo>
                    <a:pt x="32" y="239"/>
                    <a:pt x="32" y="239"/>
                    <a:pt x="32" y="239"/>
                  </a:cubicBezTo>
                  <a:cubicBezTo>
                    <a:pt x="32" y="240"/>
                    <a:pt x="32" y="242"/>
                    <a:pt x="32" y="243"/>
                  </a:cubicBezTo>
                  <a:cubicBezTo>
                    <a:pt x="29" y="247"/>
                    <a:pt x="29" y="253"/>
                    <a:pt x="32" y="257"/>
                  </a:cubicBezTo>
                  <a:cubicBezTo>
                    <a:pt x="33" y="259"/>
                    <a:pt x="34" y="261"/>
                    <a:pt x="35" y="263"/>
                  </a:cubicBezTo>
                  <a:cubicBezTo>
                    <a:pt x="39" y="273"/>
                    <a:pt x="52" y="272"/>
                    <a:pt x="56" y="266"/>
                  </a:cubicBezTo>
                  <a:cubicBezTo>
                    <a:pt x="61" y="267"/>
                    <a:pt x="66" y="268"/>
                    <a:pt x="71" y="270"/>
                  </a:cubicBezTo>
                  <a:cubicBezTo>
                    <a:pt x="72" y="272"/>
                    <a:pt x="75" y="273"/>
                    <a:pt x="78" y="273"/>
                  </a:cubicBezTo>
                  <a:cubicBezTo>
                    <a:pt x="81" y="274"/>
                    <a:pt x="85" y="275"/>
                    <a:pt x="88" y="276"/>
                  </a:cubicBezTo>
                  <a:cubicBezTo>
                    <a:pt x="93" y="278"/>
                    <a:pt x="98" y="275"/>
                    <a:pt x="100" y="271"/>
                  </a:cubicBezTo>
                  <a:cubicBezTo>
                    <a:pt x="103" y="271"/>
                    <a:pt x="106" y="269"/>
                    <a:pt x="109" y="266"/>
                  </a:cubicBezTo>
                  <a:cubicBezTo>
                    <a:pt x="119" y="250"/>
                    <a:pt x="130" y="235"/>
                    <a:pt x="138" y="218"/>
                  </a:cubicBezTo>
                  <a:cubicBezTo>
                    <a:pt x="138" y="217"/>
                    <a:pt x="139" y="216"/>
                    <a:pt x="139" y="216"/>
                  </a:cubicBezTo>
                  <a:cubicBezTo>
                    <a:pt x="139" y="215"/>
                    <a:pt x="140" y="215"/>
                    <a:pt x="140" y="214"/>
                  </a:cubicBezTo>
                  <a:cubicBezTo>
                    <a:pt x="160" y="208"/>
                    <a:pt x="177" y="194"/>
                    <a:pt x="186" y="171"/>
                  </a:cubicBezTo>
                  <a:cubicBezTo>
                    <a:pt x="188" y="166"/>
                    <a:pt x="189" y="161"/>
                    <a:pt x="190" y="155"/>
                  </a:cubicBezTo>
                  <a:cubicBezTo>
                    <a:pt x="193" y="149"/>
                    <a:pt x="195" y="142"/>
                    <a:pt x="196" y="135"/>
                  </a:cubicBezTo>
                  <a:cubicBezTo>
                    <a:pt x="196" y="129"/>
                    <a:pt x="196" y="122"/>
                    <a:pt x="196" y="116"/>
                  </a:cubicBezTo>
                  <a:close/>
                  <a:moveTo>
                    <a:pt x="133" y="184"/>
                  </a:moveTo>
                  <a:cubicBezTo>
                    <a:pt x="133" y="183"/>
                    <a:pt x="133" y="183"/>
                    <a:pt x="134" y="182"/>
                  </a:cubicBezTo>
                  <a:cubicBezTo>
                    <a:pt x="137" y="180"/>
                    <a:pt x="140" y="177"/>
                    <a:pt x="144" y="175"/>
                  </a:cubicBezTo>
                  <a:cubicBezTo>
                    <a:pt x="141" y="178"/>
                    <a:pt x="138" y="181"/>
                    <a:pt x="135" y="184"/>
                  </a:cubicBezTo>
                  <a:cubicBezTo>
                    <a:pt x="134" y="184"/>
                    <a:pt x="133" y="184"/>
                    <a:pt x="133" y="184"/>
                  </a:cubicBezTo>
                  <a:close/>
                </a:path>
              </a:pathLst>
            </a:custGeom>
            <a:solidFill>
              <a:srgbClr val="F9E7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1B15F4C2-3B16-4EDA-9C37-8016A653A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7427" y="1374856"/>
              <a:ext cx="297650" cy="327170"/>
            </a:xfrm>
            <a:custGeom>
              <a:avLst/>
              <a:gdLst>
                <a:gd name="T0" fmla="*/ 43 w 51"/>
                <a:gd name="T1" fmla="*/ 2 h 56"/>
                <a:gd name="T2" fmla="*/ 25 w 51"/>
                <a:gd name="T3" fmla="*/ 16 h 56"/>
                <a:gd name="T4" fmla="*/ 2 w 51"/>
                <a:gd name="T5" fmla="*/ 46 h 56"/>
                <a:gd name="T6" fmla="*/ 8 w 51"/>
                <a:gd name="T7" fmla="*/ 53 h 56"/>
                <a:gd name="T8" fmla="*/ 16 w 51"/>
                <a:gd name="T9" fmla="*/ 54 h 56"/>
                <a:gd name="T10" fmla="*/ 45 w 51"/>
                <a:gd name="T11" fmla="*/ 14 h 56"/>
                <a:gd name="T12" fmla="*/ 44 w 51"/>
                <a:gd name="T13" fmla="*/ 10 h 56"/>
                <a:gd name="T14" fmla="*/ 47 w 51"/>
                <a:gd name="T15" fmla="*/ 8 h 56"/>
                <a:gd name="T16" fmla="*/ 43 w 51"/>
                <a:gd name="T17" fmla="*/ 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56">
                  <a:moveTo>
                    <a:pt x="43" y="2"/>
                  </a:moveTo>
                  <a:cubicBezTo>
                    <a:pt x="36" y="5"/>
                    <a:pt x="30" y="10"/>
                    <a:pt x="25" y="16"/>
                  </a:cubicBezTo>
                  <a:cubicBezTo>
                    <a:pt x="15" y="24"/>
                    <a:pt x="6" y="34"/>
                    <a:pt x="2" y="46"/>
                  </a:cubicBezTo>
                  <a:cubicBezTo>
                    <a:pt x="0" y="51"/>
                    <a:pt x="4" y="53"/>
                    <a:pt x="8" y="53"/>
                  </a:cubicBezTo>
                  <a:cubicBezTo>
                    <a:pt x="10" y="55"/>
                    <a:pt x="14" y="56"/>
                    <a:pt x="16" y="54"/>
                  </a:cubicBezTo>
                  <a:cubicBezTo>
                    <a:pt x="29" y="44"/>
                    <a:pt x="41" y="31"/>
                    <a:pt x="45" y="14"/>
                  </a:cubicBezTo>
                  <a:cubicBezTo>
                    <a:pt x="45" y="13"/>
                    <a:pt x="45" y="11"/>
                    <a:pt x="44" y="10"/>
                  </a:cubicBezTo>
                  <a:cubicBezTo>
                    <a:pt x="45" y="9"/>
                    <a:pt x="46" y="9"/>
                    <a:pt x="47" y="8"/>
                  </a:cubicBezTo>
                  <a:cubicBezTo>
                    <a:pt x="51" y="6"/>
                    <a:pt x="47" y="0"/>
                    <a:pt x="43" y="2"/>
                  </a:cubicBezTo>
                  <a:close/>
                </a:path>
              </a:pathLst>
            </a:custGeom>
            <a:solidFill>
              <a:srgbClr val="F9E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52">
              <a:extLst>
                <a:ext uri="{FF2B5EF4-FFF2-40B4-BE49-F238E27FC236}">
                  <a16:creationId xmlns:a16="http://schemas.microsoft.com/office/drawing/2014/main" id="{EDDA12B2-9732-4720-B5F1-C3B0629C3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3894" y="1165763"/>
              <a:ext cx="1254556" cy="1660442"/>
            </a:xfrm>
            <a:custGeom>
              <a:avLst/>
              <a:gdLst>
                <a:gd name="T0" fmla="*/ 215 w 216"/>
                <a:gd name="T1" fmla="*/ 114 h 285"/>
                <a:gd name="T2" fmla="*/ 18 w 216"/>
                <a:gd name="T3" fmla="*/ 82 h 285"/>
                <a:gd name="T4" fmla="*/ 37 w 216"/>
                <a:gd name="T5" fmla="*/ 178 h 285"/>
                <a:gd name="T6" fmla="*/ 22 w 216"/>
                <a:gd name="T7" fmla="*/ 207 h 285"/>
                <a:gd name="T8" fmla="*/ 19 w 216"/>
                <a:gd name="T9" fmla="*/ 230 h 285"/>
                <a:gd name="T10" fmla="*/ 1 w 216"/>
                <a:gd name="T11" fmla="*/ 241 h 285"/>
                <a:gd name="T12" fmla="*/ 59 w 216"/>
                <a:gd name="T13" fmla="*/ 278 h 285"/>
                <a:gd name="T14" fmla="*/ 134 w 216"/>
                <a:gd name="T15" fmla="*/ 268 h 285"/>
                <a:gd name="T16" fmla="*/ 130 w 216"/>
                <a:gd name="T17" fmla="*/ 260 h 285"/>
                <a:gd name="T18" fmla="*/ 140 w 216"/>
                <a:gd name="T19" fmla="*/ 253 h 285"/>
                <a:gd name="T20" fmla="*/ 135 w 216"/>
                <a:gd name="T21" fmla="*/ 236 h 285"/>
                <a:gd name="T22" fmla="*/ 183 w 216"/>
                <a:gd name="T23" fmla="*/ 190 h 285"/>
                <a:gd name="T24" fmla="*/ 21 w 216"/>
                <a:gd name="T25" fmla="*/ 252 h 285"/>
                <a:gd name="T26" fmla="*/ 25 w 216"/>
                <a:gd name="T27" fmla="*/ 236 h 285"/>
                <a:gd name="T28" fmla="*/ 25 w 216"/>
                <a:gd name="T29" fmla="*/ 243 h 285"/>
                <a:gd name="T30" fmla="*/ 30 w 216"/>
                <a:gd name="T31" fmla="*/ 245 h 285"/>
                <a:gd name="T32" fmla="*/ 35 w 216"/>
                <a:gd name="T33" fmla="*/ 243 h 285"/>
                <a:gd name="T34" fmla="*/ 38 w 216"/>
                <a:gd name="T35" fmla="*/ 245 h 285"/>
                <a:gd name="T36" fmla="*/ 39 w 216"/>
                <a:gd name="T37" fmla="*/ 262 h 285"/>
                <a:gd name="T38" fmla="*/ 45 w 216"/>
                <a:gd name="T39" fmla="*/ 264 h 285"/>
                <a:gd name="T40" fmla="*/ 47 w 216"/>
                <a:gd name="T41" fmla="*/ 250 h 285"/>
                <a:gd name="T42" fmla="*/ 59 w 216"/>
                <a:gd name="T43" fmla="*/ 266 h 285"/>
                <a:gd name="T44" fmla="*/ 45 w 216"/>
                <a:gd name="T45" fmla="*/ 264 h 285"/>
                <a:gd name="T46" fmla="*/ 86 w 216"/>
                <a:gd name="T47" fmla="*/ 154 h 285"/>
                <a:gd name="T48" fmla="*/ 83 w 216"/>
                <a:gd name="T49" fmla="*/ 222 h 285"/>
                <a:gd name="T50" fmla="*/ 63 w 216"/>
                <a:gd name="T51" fmla="*/ 270 h 285"/>
                <a:gd name="T52" fmla="*/ 65 w 216"/>
                <a:gd name="T53" fmla="*/ 257 h 285"/>
                <a:gd name="T54" fmla="*/ 78 w 216"/>
                <a:gd name="T55" fmla="*/ 264 h 285"/>
                <a:gd name="T56" fmla="*/ 63 w 216"/>
                <a:gd name="T57" fmla="*/ 270 h 285"/>
                <a:gd name="T58" fmla="*/ 84 w 216"/>
                <a:gd name="T59" fmla="*/ 261 h 285"/>
                <a:gd name="T60" fmla="*/ 95 w 216"/>
                <a:gd name="T61" fmla="*/ 262 h 285"/>
                <a:gd name="T62" fmla="*/ 94 w 216"/>
                <a:gd name="T63" fmla="*/ 274 h 285"/>
                <a:gd name="T64" fmla="*/ 100 w 216"/>
                <a:gd name="T65" fmla="*/ 274 h 285"/>
                <a:gd name="T66" fmla="*/ 100 w 216"/>
                <a:gd name="T67" fmla="*/ 262 h 285"/>
                <a:gd name="T68" fmla="*/ 107 w 216"/>
                <a:gd name="T69" fmla="*/ 262 h 285"/>
                <a:gd name="T70" fmla="*/ 111 w 216"/>
                <a:gd name="T71" fmla="*/ 262 h 285"/>
                <a:gd name="T72" fmla="*/ 100 w 216"/>
                <a:gd name="T73" fmla="*/ 274 h 285"/>
                <a:gd name="T74" fmla="*/ 117 w 216"/>
                <a:gd name="T75" fmla="*/ 272 h 285"/>
                <a:gd name="T76" fmla="*/ 117 w 216"/>
                <a:gd name="T77" fmla="*/ 262 h 285"/>
                <a:gd name="T78" fmla="*/ 123 w 216"/>
                <a:gd name="T79" fmla="*/ 269 h 285"/>
                <a:gd name="T80" fmla="*/ 117 w 216"/>
                <a:gd name="T81" fmla="*/ 231 h 285"/>
                <a:gd name="T82" fmla="*/ 105 w 216"/>
                <a:gd name="T83" fmla="*/ 158 h 285"/>
                <a:gd name="T84" fmla="*/ 137 w 216"/>
                <a:gd name="T85" fmla="*/ 108 h 285"/>
                <a:gd name="T86" fmla="*/ 98 w 216"/>
                <a:gd name="T87" fmla="*/ 148 h 285"/>
                <a:gd name="T88" fmla="*/ 78 w 216"/>
                <a:gd name="T89" fmla="*/ 91 h 285"/>
                <a:gd name="T90" fmla="*/ 80 w 216"/>
                <a:gd name="T91" fmla="*/ 150 h 285"/>
                <a:gd name="T92" fmla="*/ 51 w 216"/>
                <a:gd name="T93" fmla="*/ 214 h 285"/>
                <a:gd name="T94" fmla="*/ 28 w 216"/>
                <a:gd name="T95" fmla="*/ 110 h 285"/>
                <a:gd name="T96" fmla="*/ 195 w 216"/>
                <a:gd name="T97" fmla="*/ 142 h 285"/>
                <a:gd name="T98" fmla="*/ 109 w 216"/>
                <a:gd name="T99" fmla="*/ 148 h 285"/>
                <a:gd name="T100" fmla="*/ 133 w 216"/>
                <a:gd name="T101" fmla="*/ 125 h 285"/>
                <a:gd name="T102" fmla="*/ 109 w 216"/>
                <a:gd name="T103" fmla="*/ 148 h 285"/>
                <a:gd name="T104" fmla="*/ 73 w 216"/>
                <a:gd name="T105" fmla="*/ 124 h 285"/>
                <a:gd name="T106" fmla="*/ 82 w 216"/>
                <a:gd name="T107" fmla="*/ 138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6" h="285">
                  <a:moveTo>
                    <a:pt x="183" y="190"/>
                  </a:moveTo>
                  <a:cubicBezTo>
                    <a:pt x="206" y="172"/>
                    <a:pt x="214" y="143"/>
                    <a:pt x="215" y="114"/>
                  </a:cubicBezTo>
                  <a:cubicBezTo>
                    <a:pt x="216" y="53"/>
                    <a:pt x="176" y="0"/>
                    <a:pt x="113" y="1"/>
                  </a:cubicBezTo>
                  <a:cubicBezTo>
                    <a:pt x="66" y="2"/>
                    <a:pt x="31" y="39"/>
                    <a:pt x="18" y="82"/>
                  </a:cubicBezTo>
                  <a:cubicBezTo>
                    <a:pt x="12" y="103"/>
                    <a:pt x="13" y="127"/>
                    <a:pt x="20" y="148"/>
                  </a:cubicBezTo>
                  <a:cubicBezTo>
                    <a:pt x="24" y="159"/>
                    <a:pt x="30" y="169"/>
                    <a:pt x="37" y="178"/>
                  </a:cubicBezTo>
                  <a:cubicBezTo>
                    <a:pt x="45" y="187"/>
                    <a:pt x="45" y="200"/>
                    <a:pt x="43" y="212"/>
                  </a:cubicBezTo>
                  <a:cubicBezTo>
                    <a:pt x="36" y="211"/>
                    <a:pt x="29" y="209"/>
                    <a:pt x="22" y="207"/>
                  </a:cubicBezTo>
                  <a:cubicBezTo>
                    <a:pt x="15" y="206"/>
                    <a:pt x="7" y="213"/>
                    <a:pt x="11" y="220"/>
                  </a:cubicBezTo>
                  <a:cubicBezTo>
                    <a:pt x="14" y="224"/>
                    <a:pt x="16" y="227"/>
                    <a:pt x="19" y="230"/>
                  </a:cubicBezTo>
                  <a:cubicBezTo>
                    <a:pt x="14" y="231"/>
                    <a:pt x="8" y="233"/>
                    <a:pt x="2" y="236"/>
                  </a:cubicBezTo>
                  <a:cubicBezTo>
                    <a:pt x="0" y="237"/>
                    <a:pt x="0" y="239"/>
                    <a:pt x="1" y="241"/>
                  </a:cubicBezTo>
                  <a:cubicBezTo>
                    <a:pt x="13" y="258"/>
                    <a:pt x="34" y="271"/>
                    <a:pt x="58" y="277"/>
                  </a:cubicBezTo>
                  <a:cubicBezTo>
                    <a:pt x="59" y="278"/>
                    <a:pt x="59" y="278"/>
                    <a:pt x="59" y="278"/>
                  </a:cubicBezTo>
                  <a:cubicBezTo>
                    <a:pt x="84" y="285"/>
                    <a:pt x="113" y="284"/>
                    <a:pt x="132" y="273"/>
                  </a:cubicBezTo>
                  <a:cubicBezTo>
                    <a:pt x="134" y="272"/>
                    <a:pt x="135" y="269"/>
                    <a:pt x="134" y="268"/>
                  </a:cubicBezTo>
                  <a:cubicBezTo>
                    <a:pt x="132" y="265"/>
                    <a:pt x="130" y="263"/>
                    <a:pt x="128" y="261"/>
                  </a:cubicBezTo>
                  <a:cubicBezTo>
                    <a:pt x="129" y="260"/>
                    <a:pt x="130" y="260"/>
                    <a:pt x="130" y="260"/>
                  </a:cubicBezTo>
                  <a:cubicBezTo>
                    <a:pt x="134" y="260"/>
                    <a:pt x="136" y="258"/>
                    <a:pt x="137" y="255"/>
                  </a:cubicBezTo>
                  <a:cubicBezTo>
                    <a:pt x="138" y="255"/>
                    <a:pt x="139" y="254"/>
                    <a:pt x="140" y="253"/>
                  </a:cubicBezTo>
                  <a:cubicBezTo>
                    <a:pt x="146" y="250"/>
                    <a:pt x="146" y="240"/>
                    <a:pt x="138" y="237"/>
                  </a:cubicBezTo>
                  <a:cubicBezTo>
                    <a:pt x="137" y="237"/>
                    <a:pt x="136" y="237"/>
                    <a:pt x="135" y="236"/>
                  </a:cubicBezTo>
                  <a:cubicBezTo>
                    <a:pt x="138" y="228"/>
                    <a:pt x="141" y="221"/>
                    <a:pt x="149" y="215"/>
                  </a:cubicBezTo>
                  <a:cubicBezTo>
                    <a:pt x="160" y="206"/>
                    <a:pt x="172" y="199"/>
                    <a:pt x="183" y="190"/>
                  </a:cubicBezTo>
                  <a:close/>
                  <a:moveTo>
                    <a:pt x="25" y="243"/>
                  </a:moveTo>
                  <a:cubicBezTo>
                    <a:pt x="23" y="245"/>
                    <a:pt x="22" y="249"/>
                    <a:pt x="21" y="252"/>
                  </a:cubicBezTo>
                  <a:cubicBezTo>
                    <a:pt x="16" y="248"/>
                    <a:pt x="12" y="244"/>
                    <a:pt x="8" y="240"/>
                  </a:cubicBezTo>
                  <a:cubicBezTo>
                    <a:pt x="6" y="238"/>
                    <a:pt x="16" y="237"/>
                    <a:pt x="25" y="236"/>
                  </a:cubicBezTo>
                  <a:cubicBezTo>
                    <a:pt x="26" y="236"/>
                    <a:pt x="27" y="237"/>
                    <a:pt x="28" y="238"/>
                  </a:cubicBezTo>
                  <a:cubicBezTo>
                    <a:pt x="27" y="239"/>
                    <a:pt x="26" y="241"/>
                    <a:pt x="25" y="243"/>
                  </a:cubicBezTo>
                  <a:close/>
                  <a:moveTo>
                    <a:pt x="26" y="255"/>
                  </a:moveTo>
                  <a:cubicBezTo>
                    <a:pt x="28" y="252"/>
                    <a:pt x="29" y="248"/>
                    <a:pt x="30" y="245"/>
                  </a:cubicBezTo>
                  <a:cubicBezTo>
                    <a:pt x="30" y="244"/>
                    <a:pt x="30" y="243"/>
                    <a:pt x="31" y="242"/>
                  </a:cubicBezTo>
                  <a:cubicBezTo>
                    <a:pt x="32" y="242"/>
                    <a:pt x="34" y="243"/>
                    <a:pt x="35" y="243"/>
                  </a:cubicBezTo>
                  <a:cubicBezTo>
                    <a:pt x="36" y="244"/>
                    <a:pt x="36" y="244"/>
                    <a:pt x="37" y="245"/>
                  </a:cubicBezTo>
                  <a:cubicBezTo>
                    <a:pt x="37" y="245"/>
                    <a:pt x="38" y="245"/>
                    <a:pt x="38" y="245"/>
                  </a:cubicBezTo>
                  <a:cubicBezTo>
                    <a:pt x="40" y="246"/>
                    <a:pt x="41" y="247"/>
                    <a:pt x="43" y="248"/>
                  </a:cubicBezTo>
                  <a:cubicBezTo>
                    <a:pt x="41" y="252"/>
                    <a:pt x="39" y="257"/>
                    <a:pt x="39" y="262"/>
                  </a:cubicBezTo>
                  <a:cubicBezTo>
                    <a:pt x="35" y="260"/>
                    <a:pt x="30" y="258"/>
                    <a:pt x="26" y="255"/>
                  </a:cubicBezTo>
                  <a:close/>
                  <a:moveTo>
                    <a:pt x="45" y="264"/>
                  </a:moveTo>
                  <a:cubicBezTo>
                    <a:pt x="46" y="262"/>
                    <a:pt x="46" y="259"/>
                    <a:pt x="46" y="257"/>
                  </a:cubicBezTo>
                  <a:cubicBezTo>
                    <a:pt x="46" y="255"/>
                    <a:pt x="47" y="252"/>
                    <a:pt x="47" y="250"/>
                  </a:cubicBezTo>
                  <a:cubicBezTo>
                    <a:pt x="52" y="252"/>
                    <a:pt x="57" y="254"/>
                    <a:pt x="61" y="256"/>
                  </a:cubicBezTo>
                  <a:cubicBezTo>
                    <a:pt x="61" y="259"/>
                    <a:pt x="60" y="262"/>
                    <a:pt x="59" y="266"/>
                  </a:cubicBezTo>
                  <a:cubicBezTo>
                    <a:pt x="59" y="267"/>
                    <a:pt x="58" y="268"/>
                    <a:pt x="58" y="269"/>
                  </a:cubicBezTo>
                  <a:cubicBezTo>
                    <a:pt x="54" y="268"/>
                    <a:pt x="49" y="266"/>
                    <a:pt x="45" y="264"/>
                  </a:cubicBezTo>
                  <a:close/>
                  <a:moveTo>
                    <a:pt x="68" y="218"/>
                  </a:moveTo>
                  <a:cubicBezTo>
                    <a:pt x="77" y="198"/>
                    <a:pt x="83" y="174"/>
                    <a:pt x="86" y="154"/>
                  </a:cubicBezTo>
                  <a:cubicBezTo>
                    <a:pt x="89" y="155"/>
                    <a:pt x="92" y="156"/>
                    <a:pt x="95" y="157"/>
                  </a:cubicBezTo>
                  <a:cubicBezTo>
                    <a:pt x="88" y="178"/>
                    <a:pt x="85" y="200"/>
                    <a:pt x="83" y="222"/>
                  </a:cubicBezTo>
                  <a:cubicBezTo>
                    <a:pt x="78" y="221"/>
                    <a:pt x="73" y="220"/>
                    <a:pt x="68" y="218"/>
                  </a:cubicBezTo>
                  <a:close/>
                  <a:moveTo>
                    <a:pt x="63" y="270"/>
                  </a:moveTo>
                  <a:cubicBezTo>
                    <a:pt x="63" y="269"/>
                    <a:pt x="63" y="268"/>
                    <a:pt x="64" y="267"/>
                  </a:cubicBezTo>
                  <a:cubicBezTo>
                    <a:pt x="64" y="264"/>
                    <a:pt x="65" y="260"/>
                    <a:pt x="65" y="257"/>
                  </a:cubicBezTo>
                  <a:cubicBezTo>
                    <a:pt x="69" y="258"/>
                    <a:pt x="74" y="259"/>
                    <a:pt x="79" y="260"/>
                  </a:cubicBezTo>
                  <a:cubicBezTo>
                    <a:pt x="78" y="261"/>
                    <a:pt x="78" y="263"/>
                    <a:pt x="78" y="264"/>
                  </a:cubicBezTo>
                  <a:cubicBezTo>
                    <a:pt x="77" y="267"/>
                    <a:pt x="76" y="270"/>
                    <a:pt x="76" y="273"/>
                  </a:cubicBezTo>
                  <a:cubicBezTo>
                    <a:pt x="71" y="272"/>
                    <a:pt x="67" y="271"/>
                    <a:pt x="63" y="270"/>
                  </a:cubicBezTo>
                  <a:close/>
                  <a:moveTo>
                    <a:pt x="82" y="274"/>
                  </a:moveTo>
                  <a:cubicBezTo>
                    <a:pt x="83" y="270"/>
                    <a:pt x="83" y="265"/>
                    <a:pt x="84" y="261"/>
                  </a:cubicBezTo>
                  <a:cubicBezTo>
                    <a:pt x="87" y="261"/>
                    <a:pt x="90" y="262"/>
                    <a:pt x="93" y="262"/>
                  </a:cubicBezTo>
                  <a:cubicBezTo>
                    <a:pt x="94" y="262"/>
                    <a:pt x="94" y="262"/>
                    <a:pt x="95" y="262"/>
                  </a:cubicBezTo>
                  <a:cubicBezTo>
                    <a:pt x="95" y="263"/>
                    <a:pt x="95" y="264"/>
                    <a:pt x="95" y="265"/>
                  </a:cubicBezTo>
                  <a:cubicBezTo>
                    <a:pt x="94" y="268"/>
                    <a:pt x="94" y="271"/>
                    <a:pt x="94" y="274"/>
                  </a:cubicBezTo>
                  <a:cubicBezTo>
                    <a:pt x="90" y="274"/>
                    <a:pt x="86" y="274"/>
                    <a:pt x="82" y="274"/>
                  </a:cubicBezTo>
                  <a:close/>
                  <a:moveTo>
                    <a:pt x="100" y="274"/>
                  </a:moveTo>
                  <a:cubicBezTo>
                    <a:pt x="100" y="272"/>
                    <a:pt x="100" y="271"/>
                    <a:pt x="100" y="269"/>
                  </a:cubicBezTo>
                  <a:cubicBezTo>
                    <a:pt x="100" y="267"/>
                    <a:pt x="100" y="265"/>
                    <a:pt x="100" y="262"/>
                  </a:cubicBezTo>
                  <a:cubicBezTo>
                    <a:pt x="102" y="262"/>
                    <a:pt x="104" y="262"/>
                    <a:pt x="106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08" y="262"/>
                    <a:pt x="109" y="262"/>
                    <a:pt x="110" y="262"/>
                  </a:cubicBezTo>
                  <a:cubicBezTo>
                    <a:pt x="110" y="262"/>
                    <a:pt x="111" y="262"/>
                    <a:pt x="111" y="262"/>
                  </a:cubicBezTo>
                  <a:cubicBezTo>
                    <a:pt x="111" y="266"/>
                    <a:pt x="111" y="269"/>
                    <a:pt x="111" y="273"/>
                  </a:cubicBezTo>
                  <a:cubicBezTo>
                    <a:pt x="108" y="273"/>
                    <a:pt x="104" y="274"/>
                    <a:pt x="100" y="274"/>
                  </a:cubicBezTo>
                  <a:close/>
                  <a:moveTo>
                    <a:pt x="123" y="269"/>
                  </a:moveTo>
                  <a:cubicBezTo>
                    <a:pt x="121" y="270"/>
                    <a:pt x="119" y="271"/>
                    <a:pt x="117" y="272"/>
                  </a:cubicBezTo>
                  <a:cubicBezTo>
                    <a:pt x="117" y="270"/>
                    <a:pt x="117" y="268"/>
                    <a:pt x="117" y="266"/>
                  </a:cubicBezTo>
                  <a:cubicBezTo>
                    <a:pt x="117" y="265"/>
                    <a:pt x="117" y="263"/>
                    <a:pt x="117" y="262"/>
                  </a:cubicBezTo>
                  <a:cubicBezTo>
                    <a:pt x="118" y="262"/>
                    <a:pt x="118" y="262"/>
                    <a:pt x="119" y="262"/>
                  </a:cubicBezTo>
                  <a:cubicBezTo>
                    <a:pt x="124" y="264"/>
                    <a:pt x="127" y="267"/>
                    <a:pt x="123" y="269"/>
                  </a:cubicBezTo>
                  <a:close/>
                  <a:moveTo>
                    <a:pt x="144" y="196"/>
                  </a:moveTo>
                  <a:cubicBezTo>
                    <a:pt x="131" y="205"/>
                    <a:pt x="121" y="217"/>
                    <a:pt x="117" y="231"/>
                  </a:cubicBezTo>
                  <a:cubicBezTo>
                    <a:pt x="109" y="229"/>
                    <a:pt x="101" y="227"/>
                    <a:pt x="93" y="225"/>
                  </a:cubicBezTo>
                  <a:cubicBezTo>
                    <a:pt x="95" y="202"/>
                    <a:pt x="98" y="179"/>
                    <a:pt x="105" y="158"/>
                  </a:cubicBezTo>
                  <a:cubicBezTo>
                    <a:pt x="120" y="159"/>
                    <a:pt x="132" y="147"/>
                    <a:pt x="139" y="135"/>
                  </a:cubicBezTo>
                  <a:cubicBezTo>
                    <a:pt x="143" y="127"/>
                    <a:pt x="148" y="112"/>
                    <a:pt x="137" y="108"/>
                  </a:cubicBezTo>
                  <a:cubicBezTo>
                    <a:pt x="119" y="102"/>
                    <a:pt x="103" y="136"/>
                    <a:pt x="98" y="147"/>
                  </a:cubicBezTo>
                  <a:cubicBezTo>
                    <a:pt x="98" y="148"/>
                    <a:pt x="98" y="148"/>
                    <a:pt x="98" y="148"/>
                  </a:cubicBezTo>
                  <a:cubicBezTo>
                    <a:pt x="95" y="147"/>
                    <a:pt x="91" y="145"/>
                    <a:pt x="88" y="143"/>
                  </a:cubicBezTo>
                  <a:cubicBezTo>
                    <a:pt x="91" y="126"/>
                    <a:pt x="93" y="93"/>
                    <a:pt x="78" y="91"/>
                  </a:cubicBezTo>
                  <a:cubicBezTo>
                    <a:pt x="64" y="89"/>
                    <a:pt x="60" y="111"/>
                    <a:pt x="62" y="120"/>
                  </a:cubicBezTo>
                  <a:cubicBezTo>
                    <a:pt x="64" y="133"/>
                    <a:pt x="71" y="143"/>
                    <a:pt x="80" y="150"/>
                  </a:cubicBezTo>
                  <a:cubicBezTo>
                    <a:pt x="76" y="173"/>
                    <a:pt x="67" y="195"/>
                    <a:pt x="59" y="216"/>
                  </a:cubicBezTo>
                  <a:cubicBezTo>
                    <a:pt x="56" y="216"/>
                    <a:pt x="54" y="215"/>
                    <a:pt x="51" y="214"/>
                  </a:cubicBezTo>
                  <a:cubicBezTo>
                    <a:pt x="55" y="199"/>
                    <a:pt x="57" y="182"/>
                    <a:pt x="49" y="173"/>
                  </a:cubicBezTo>
                  <a:cubicBezTo>
                    <a:pt x="35" y="155"/>
                    <a:pt x="28" y="133"/>
                    <a:pt x="28" y="110"/>
                  </a:cubicBezTo>
                  <a:cubicBezTo>
                    <a:pt x="29" y="65"/>
                    <a:pt x="62" y="24"/>
                    <a:pt x="106" y="17"/>
                  </a:cubicBezTo>
                  <a:cubicBezTo>
                    <a:pt x="177" y="6"/>
                    <a:pt x="210" y="84"/>
                    <a:pt x="195" y="142"/>
                  </a:cubicBezTo>
                  <a:cubicBezTo>
                    <a:pt x="188" y="169"/>
                    <a:pt x="165" y="182"/>
                    <a:pt x="144" y="196"/>
                  </a:cubicBezTo>
                  <a:close/>
                  <a:moveTo>
                    <a:pt x="109" y="148"/>
                  </a:moveTo>
                  <a:cubicBezTo>
                    <a:pt x="111" y="143"/>
                    <a:pt x="113" y="138"/>
                    <a:pt x="116" y="133"/>
                  </a:cubicBezTo>
                  <a:cubicBezTo>
                    <a:pt x="119" y="129"/>
                    <a:pt x="139" y="107"/>
                    <a:pt x="133" y="125"/>
                  </a:cubicBezTo>
                  <a:cubicBezTo>
                    <a:pt x="130" y="136"/>
                    <a:pt x="121" y="145"/>
                    <a:pt x="111" y="148"/>
                  </a:cubicBezTo>
                  <a:cubicBezTo>
                    <a:pt x="110" y="148"/>
                    <a:pt x="109" y="148"/>
                    <a:pt x="109" y="148"/>
                  </a:cubicBezTo>
                  <a:close/>
                  <a:moveTo>
                    <a:pt x="82" y="138"/>
                  </a:moveTo>
                  <a:cubicBezTo>
                    <a:pt x="78" y="134"/>
                    <a:pt x="75" y="129"/>
                    <a:pt x="73" y="124"/>
                  </a:cubicBezTo>
                  <a:cubicBezTo>
                    <a:pt x="70" y="115"/>
                    <a:pt x="77" y="90"/>
                    <a:pt x="81" y="110"/>
                  </a:cubicBezTo>
                  <a:cubicBezTo>
                    <a:pt x="82" y="120"/>
                    <a:pt x="82" y="129"/>
                    <a:pt x="82" y="13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53">
              <a:extLst>
                <a:ext uri="{FF2B5EF4-FFF2-40B4-BE49-F238E27FC236}">
                  <a16:creationId xmlns:a16="http://schemas.microsoft.com/office/drawing/2014/main" id="{8D25A068-DE48-450F-A872-A22761B25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4650" y="705760"/>
              <a:ext cx="162354" cy="327170"/>
            </a:xfrm>
            <a:custGeom>
              <a:avLst/>
              <a:gdLst>
                <a:gd name="T0" fmla="*/ 19 w 28"/>
                <a:gd name="T1" fmla="*/ 5 h 56"/>
                <a:gd name="T2" fmla="*/ 7 w 28"/>
                <a:gd name="T3" fmla="*/ 5 h 56"/>
                <a:gd name="T4" fmla="*/ 2 w 28"/>
                <a:gd name="T5" fmla="*/ 19 h 56"/>
                <a:gd name="T6" fmla="*/ 8 w 28"/>
                <a:gd name="T7" fmla="*/ 51 h 56"/>
                <a:gd name="T8" fmla="*/ 19 w 28"/>
                <a:gd name="T9" fmla="*/ 51 h 56"/>
                <a:gd name="T10" fmla="*/ 19 w 28"/>
                <a:gd name="T11" fmla="*/ 51 h 56"/>
                <a:gd name="T12" fmla="*/ 22 w 28"/>
                <a:gd name="T13" fmla="*/ 49 h 56"/>
                <a:gd name="T14" fmla="*/ 22 w 28"/>
                <a:gd name="T15" fmla="*/ 45 h 56"/>
                <a:gd name="T16" fmla="*/ 19 w 28"/>
                <a:gd name="T17" fmla="*/ 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56">
                  <a:moveTo>
                    <a:pt x="19" y="5"/>
                  </a:moveTo>
                  <a:cubicBezTo>
                    <a:pt x="16" y="0"/>
                    <a:pt x="10" y="0"/>
                    <a:pt x="7" y="5"/>
                  </a:cubicBezTo>
                  <a:cubicBezTo>
                    <a:pt x="5" y="9"/>
                    <a:pt x="3" y="14"/>
                    <a:pt x="2" y="19"/>
                  </a:cubicBezTo>
                  <a:cubicBezTo>
                    <a:pt x="0" y="30"/>
                    <a:pt x="2" y="41"/>
                    <a:pt x="8" y="51"/>
                  </a:cubicBezTo>
                  <a:cubicBezTo>
                    <a:pt x="10" y="56"/>
                    <a:pt x="17" y="56"/>
                    <a:pt x="19" y="51"/>
                  </a:cubicBezTo>
                  <a:cubicBezTo>
                    <a:pt x="19" y="51"/>
                    <a:pt x="19" y="51"/>
                    <a:pt x="19" y="51"/>
                  </a:cubicBezTo>
                  <a:cubicBezTo>
                    <a:pt x="20" y="51"/>
                    <a:pt x="21" y="50"/>
                    <a:pt x="22" y="49"/>
                  </a:cubicBezTo>
                  <a:cubicBezTo>
                    <a:pt x="22" y="47"/>
                    <a:pt x="22" y="46"/>
                    <a:pt x="22" y="45"/>
                  </a:cubicBezTo>
                  <a:cubicBezTo>
                    <a:pt x="28" y="32"/>
                    <a:pt x="28" y="17"/>
                    <a:pt x="19" y="5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54">
              <a:extLst>
                <a:ext uri="{FF2B5EF4-FFF2-40B4-BE49-F238E27FC236}">
                  <a16:creationId xmlns:a16="http://schemas.microsoft.com/office/drawing/2014/main" id="{CE3A78AE-606A-4678-A22F-8EB49F585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341" y="757416"/>
              <a:ext cx="196793" cy="327170"/>
            </a:xfrm>
            <a:custGeom>
              <a:avLst/>
              <a:gdLst>
                <a:gd name="T0" fmla="*/ 33 w 34"/>
                <a:gd name="T1" fmla="*/ 6 h 56"/>
                <a:gd name="T2" fmla="*/ 22 w 34"/>
                <a:gd name="T3" fmla="*/ 3 h 56"/>
                <a:gd name="T4" fmla="*/ 14 w 34"/>
                <a:gd name="T5" fmla="*/ 12 h 56"/>
                <a:gd name="T6" fmla="*/ 11 w 34"/>
                <a:gd name="T7" fmla="*/ 15 h 56"/>
                <a:gd name="T8" fmla="*/ 9 w 34"/>
                <a:gd name="T9" fmla="*/ 20 h 56"/>
                <a:gd name="T10" fmla="*/ 1 w 34"/>
                <a:gd name="T11" fmla="*/ 45 h 56"/>
                <a:gd name="T12" fmla="*/ 13 w 34"/>
                <a:gd name="T13" fmla="*/ 52 h 56"/>
                <a:gd name="T14" fmla="*/ 34 w 34"/>
                <a:gd name="T15" fmla="*/ 10 h 56"/>
                <a:gd name="T16" fmla="*/ 33 w 34"/>
                <a:gd name="T17" fmla="*/ 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6">
                  <a:moveTo>
                    <a:pt x="33" y="6"/>
                  </a:moveTo>
                  <a:cubicBezTo>
                    <a:pt x="33" y="1"/>
                    <a:pt x="26" y="0"/>
                    <a:pt x="22" y="3"/>
                  </a:cubicBezTo>
                  <a:cubicBezTo>
                    <a:pt x="19" y="5"/>
                    <a:pt x="16" y="9"/>
                    <a:pt x="14" y="12"/>
                  </a:cubicBezTo>
                  <a:cubicBezTo>
                    <a:pt x="13" y="13"/>
                    <a:pt x="12" y="14"/>
                    <a:pt x="11" y="15"/>
                  </a:cubicBezTo>
                  <a:cubicBezTo>
                    <a:pt x="10" y="17"/>
                    <a:pt x="9" y="18"/>
                    <a:pt x="9" y="20"/>
                  </a:cubicBezTo>
                  <a:cubicBezTo>
                    <a:pt x="5" y="28"/>
                    <a:pt x="3" y="37"/>
                    <a:pt x="1" y="45"/>
                  </a:cubicBezTo>
                  <a:cubicBezTo>
                    <a:pt x="0" y="52"/>
                    <a:pt x="7" y="56"/>
                    <a:pt x="13" y="52"/>
                  </a:cubicBezTo>
                  <a:cubicBezTo>
                    <a:pt x="26" y="42"/>
                    <a:pt x="33" y="26"/>
                    <a:pt x="34" y="10"/>
                  </a:cubicBezTo>
                  <a:cubicBezTo>
                    <a:pt x="34" y="8"/>
                    <a:pt x="34" y="7"/>
                    <a:pt x="33" y="6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5">
              <a:extLst>
                <a:ext uri="{FF2B5EF4-FFF2-40B4-BE49-F238E27FC236}">
                  <a16:creationId xmlns:a16="http://schemas.microsoft.com/office/drawing/2014/main" id="{1D00A5D6-3448-49CC-B9D3-BFF925F69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7915" y="922232"/>
              <a:ext cx="255831" cy="312410"/>
            </a:xfrm>
            <a:custGeom>
              <a:avLst/>
              <a:gdLst>
                <a:gd name="T0" fmla="*/ 34 w 44"/>
                <a:gd name="T1" fmla="*/ 2 h 54"/>
                <a:gd name="T2" fmla="*/ 1 w 44"/>
                <a:gd name="T3" fmla="*/ 41 h 54"/>
                <a:gd name="T4" fmla="*/ 13 w 44"/>
                <a:gd name="T5" fmla="*/ 50 h 54"/>
                <a:gd name="T6" fmla="*/ 24 w 44"/>
                <a:gd name="T7" fmla="*/ 38 h 54"/>
                <a:gd name="T8" fmla="*/ 25 w 44"/>
                <a:gd name="T9" fmla="*/ 37 h 54"/>
                <a:gd name="T10" fmla="*/ 41 w 44"/>
                <a:gd name="T11" fmla="*/ 12 h 54"/>
                <a:gd name="T12" fmla="*/ 34 w 44"/>
                <a:gd name="T13" fmla="*/ 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4" y="2"/>
                  </a:moveTo>
                  <a:cubicBezTo>
                    <a:pt x="17" y="7"/>
                    <a:pt x="5" y="24"/>
                    <a:pt x="1" y="41"/>
                  </a:cubicBezTo>
                  <a:cubicBezTo>
                    <a:pt x="0" y="47"/>
                    <a:pt x="7" y="54"/>
                    <a:pt x="13" y="50"/>
                  </a:cubicBezTo>
                  <a:cubicBezTo>
                    <a:pt x="18" y="47"/>
                    <a:pt x="21" y="42"/>
                    <a:pt x="24" y="38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32" y="29"/>
                    <a:pt x="37" y="21"/>
                    <a:pt x="41" y="12"/>
                  </a:cubicBezTo>
                  <a:cubicBezTo>
                    <a:pt x="44" y="7"/>
                    <a:pt x="40" y="0"/>
                    <a:pt x="34" y="2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4752BDAA-B3EC-45DC-AE18-1EA2F4D4D7D2}"/>
              </a:ext>
            </a:extLst>
          </p:cNvPr>
          <p:cNvSpPr txBox="1"/>
          <p:nvPr/>
        </p:nvSpPr>
        <p:spPr>
          <a:xfrm>
            <a:off x="6146072" y="2559216"/>
            <a:ext cx="357662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5FB9CB"/>
                </a:solidFill>
                <a:effectLst/>
                <a:uLnTx/>
                <a:uFillTx/>
                <a:latin typeface="方正喵呜体" panose="02010600010101010101" pitchFamily="2" charset="-122"/>
                <a:ea typeface="方正喵呜体" panose="02010600010101010101" pitchFamily="2" charset="-122"/>
              </a:rPr>
              <a:t>感谢大家</a:t>
            </a:r>
            <a:endParaRPr kumimoji="0" lang="en-US" altLang="zh-CN" sz="6600" b="1" i="0" u="none" strike="noStrike" kern="1200" cap="none" spc="0" normalizeH="0" baseline="0" noProof="0" dirty="0">
              <a:ln>
                <a:noFill/>
              </a:ln>
              <a:solidFill>
                <a:srgbClr val="5FB9CB"/>
              </a:solid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b="1" dirty="0">
                <a:solidFill>
                  <a:srgbClr val="5FB9CB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投我一票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5FB9CB"/>
              </a:solidFill>
              <a:effectLst/>
              <a:uLnTx/>
              <a:uFillTx/>
              <a:latin typeface="方正喵呜体" panose="02010600010101010101" pitchFamily="2" charset="-122"/>
              <a:ea typeface="方正喵呜体" panose="02010600010101010101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D8A50B-0FD8-4A87-AF63-AC184915858B}"/>
              </a:ext>
            </a:extLst>
          </p:cNvPr>
          <p:cNvSpPr/>
          <p:nvPr/>
        </p:nvSpPr>
        <p:spPr>
          <a:xfrm>
            <a:off x="6743190" y="4682874"/>
            <a:ext cx="23823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5FB9CB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rPr>
              <a:t>三年级二班 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1865011-12B3-4B1C-8658-E2CBC7EEC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679" y="1632425"/>
            <a:ext cx="918124" cy="57614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56A9F3F-E303-4029-B602-BC9248B83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121" y="500576"/>
            <a:ext cx="771574" cy="4841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FC34645-D003-4151-AEC3-C5B58A136D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15" y="2085531"/>
            <a:ext cx="2698244" cy="4512742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68853A1-1D50-41C7-8E6A-42DD98C12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122" y="4180459"/>
            <a:ext cx="918124" cy="57614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98FC635B-1D69-44D9-AFDB-18B534A18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32" y="5709424"/>
            <a:ext cx="763392" cy="4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7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D0B6621-B65F-4B26-978D-D30901B2DB8A}"/>
              </a:ext>
            </a:extLst>
          </p:cNvPr>
          <p:cNvGrpSpPr/>
          <p:nvPr/>
        </p:nvGrpSpPr>
        <p:grpSpPr>
          <a:xfrm>
            <a:off x="551706" y="254918"/>
            <a:ext cx="11501568" cy="6800378"/>
            <a:chOff x="417891" y="511396"/>
            <a:chExt cx="11501568" cy="680037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9D3927D4-6CD8-442E-A847-F3304261B7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370"/>
            <a:stretch/>
          </p:blipFill>
          <p:spPr>
            <a:xfrm>
              <a:off x="417891" y="511396"/>
              <a:ext cx="11501568" cy="6800378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5516E2F-578D-4E5C-AAAD-8310230781C3}"/>
                </a:ext>
              </a:extLst>
            </p:cNvPr>
            <p:cNvSpPr txBox="1"/>
            <p:nvPr/>
          </p:nvSpPr>
          <p:spPr>
            <a:xfrm>
              <a:off x="1074556" y="2302195"/>
              <a:ext cx="9510374" cy="2002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400" b="1" u="sng" dirty="0">
                  <a:solidFill>
                    <a:srgbClr val="FF0000"/>
                  </a:solidFill>
                  <a:latin typeface="Times New Roman" panose="02020603050405020304" pitchFamily="18" charset="0"/>
                  <a:ea typeface="方正喵呜体" panose="02010600010101010101" pitchFamily="2" charset="-122"/>
                  <a:cs typeface="Times New Roman" panose="02020603050405020304" pitchFamily="18" charset="0"/>
                </a:rPr>
                <a:t>TOÁN</a:t>
              </a:r>
              <a:endParaRPr kumimoji="0" lang="en-US" altLang="zh-CN" sz="44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方正喵呜体" panose="02010600010101010101" pitchFamily="2" charset="-122"/>
                  <a:cs typeface="Times New Roman" panose="02020603050405020304" pitchFamily="18" charset="0"/>
                </a:rPr>
                <a:t>ÔN TẬP BẢNG ĐƠN VỊ ĐO ĐỘ DÀI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8119A33-EEAD-4CD6-A371-B5E6C08F0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32" y="610664"/>
            <a:ext cx="1527724" cy="9586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7D4887B-F01C-445E-9C99-F398B7D3A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70" y="1938955"/>
            <a:ext cx="918124" cy="5761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34E291-A26D-401E-9D74-B29EAB9DB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1123" y="436222"/>
            <a:ext cx="918124" cy="5761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355E6E-505E-49D1-A7DF-427A6F6477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264" y="4353463"/>
            <a:ext cx="3032616" cy="3935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E06AFA-0AAF-4472-98F3-68F8BB5EB3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59" y="5386809"/>
            <a:ext cx="3032616" cy="39353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1176B9D-A85A-461F-B998-8540411943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47" y="5268916"/>
            <a:ext cx="3032616" cy="393536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BC2318E-1983-4D11-9136-14762ED0E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0606" y="610664"/>
            <a:ext cx="763860" cy="4793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B55D132-5976-4DE2-97E3-E14AF3AB7D5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6078" y="4781556"/>
            <a:ext cx="2229768" cy="15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Group 205">
            <a:extLst>
              <a:ext uri="{FF2B5EF4-FFF2-40B4-BE49-F238E27FC236}">
                <a16:creationId xmlns:a16="http://schemas.microsoft.com/office/drawing/2014/main" id="{725ABBDC-1AC6-4116-8A46-B3B50EA9E7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9749844"/>
              </p:ext>
            </p:extLst>
          </p:nvPr>
        </p:nvGraphicFramePr>
        <p:xfrm>
          <a:off x="373902" y="954829"/>
          <a:ext cx="11509647" cy="3436196"/>
        </p:xfrm>
        <a:graphic>
          <a:graphicData uri="http://schemas.openxmlformats.org/drawingml/2006/table">
            <a:tbl>
              <a:tblPr/>
              <a:tblGrid>
                <a:gridCol w="15394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0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4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2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971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603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191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8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5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57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91452" marR="91452" marT="34284" marB="3428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 Box 70">
            <a:extLst>
              <a:ext uri="{FF2B5EF4-FFF2-40B4-BE49-F238E27FC236}">
                <a16:creationId xmlns:a16="http://schemas.microsoft.com/office/drawing/2014/main" id="{A5AB7FDB-5602-4EE0-ACA5-EFE92788A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657" y="1690065"/>
            <a:ext cx="1154335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53" name="Text Box 71">
            <a:extLst>
              <a:ext uri="{FF2B5EF4-FFF2-40B4-BE49-F238E27FC236}">
                <a16:creationId xmlns:a16="http://schemas.microsoft.com/office/drawing/2014/main" id="{73214609-0FC4-4455-8F15-FBAF1F7A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596" y="2307958"/>
            <a:ext cx="992188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altLang="en-US" sz="3200" b="0" u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 Box 72">
            <a:extLst>
              <a:ext uri="{FF2B5EF4-FFF2-40B4-BE49-F238E27FC236}">
                <a16:creationId xmlns:a16="http://schemas.microsoft.com/office/drawing/2014/main" id="{E7E93832-02C3-4934-95D0-A2FBCA830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2785" y="1708793"/>
            <a:ext cx="1049395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dm</a:t>
            </a:r>
          </a:p>
        </p:txBody>
      </p:sp>
      <p:sp>
        <p:nvSpPr>
          <p:cNvPr id="55" name="Text Box 73">
            <a:extLst>
              <a:ext uri="{FF2B5EF4-FFF2-40B4-BE49-F238E27FC236}">
                <a16:creationId xmlns:a16="http://schemas.microsoft.com/office/drawing/2014/main" id="{944363A4-BE66-4698-8584-058D23870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4495" y="1716415"/>
            <a:ext cx="1049395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</a:p>
        </p:txBody>
      </p:sp>
      <p:sp>
        <p:nvSpPr>
          <p:cNvPr id="56" name="Text Box 74">
            <a:extLst>
              <a:ext uri="{FF2B5EF4-FFF2-40B4-BE49-F238E27FC236}">
                <a16:creationId xmlns:a16="http://schemas.microsoft.com/office/drawing/2014/main" id="{AC21617F-8237-4A43-AE3E-F808FF36DC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84891" y="1749217"/>
            <a:ext cx="1049395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</a:t>
            </a:r>
          </a:p>
        </p:txBody>
      </p:sp>
      <p:sp>
        <p:nvSpPr>
          <p:cNvPr id="57" name="Text Box 75">
            <a:extLst>
              <a:ext uri="{FF2B5EF4-FFF2-40B4-BE49-F238E27FC236}">
                <a16:creationId xmlns:a16="http://schemas.microsoft.com/office/drawing/2014/main" id="{C9FF5B32-BD67-4AFB-ACA9-D3E818267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1594" y="2344977"/>
            <a:ext cx="1560348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mm</a:t>
            </a:r>
          </a:p>
        </p:txBody>
      </p:sp>
      <p:sp>
        <p:nvSpPr>
          <p:cNvPr id="58" name="Text Box 78">
            <a:extLst>
              <a:ext uri="{FF2B5EF4-FFF2-40B4-BE49-F238E27FC236}">
                <a16:creationId xmlns:a16="http://schemas.microsoft.com/office/drawing/2014/main" id="{F528744D-64AB-4062-A494-5787CE975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6229" y="2326408"/>
            <a:ext cx="1489451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endParaRPr lang="en-US" altLang="en-US" sz="3200" b="0" u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79">
            <a:extLst>
              <a:ext uri="{FF2B5EF4-FFF2-40B4-BE49-F238E27FC236}">
                <a16:creationId xmlns:a16="http://schemas.microsoft.com/office/drawing/2014/main" id="{75A039E7-1145-40DC-B822-5598B1D5D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59638" y="3059929"/>
            <a:ext cx="1733678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 mm</a:t>
            </a:r>
          </a:p>
        </p:txBody>
      </p:sp>
      <p:sp>
        <p:nvSpPr>
          <p:cNvPr id="60" name="Text Box 81">
            <a:extLst>
              <a:ext uri="{FF2B5EF4-FFF2-40B4-BE49-F238E27FC236}">
                <a16:creationId xmlns:a16="http://schemas.microsoft.com/office/drawing/2014/main" id="{E222A9FA-B51D-4557-A0E5-68B544C8B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9780" y="3067523"/>
            <a:ext cx="1614821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 cm</a:t>
            </a:r>
          </a:p>
        </p:txBody>
      </p:sp>
      <p:sp>
        <p:nvSpPr>
          <p:cNvPr id="61" name="Text Box 82">
            <a:extLst>
              <a:ext uri="{FF2B5EF4-FFF2-40B4-BE49-F238E27FC236}">
                <a16:creationId xmlns:a16="http://schemas.microsoft.com/office/drawing/2014/main" id="{64957412-C689-4FAF-94FF-0D5B0B3FB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0900" y="2324281"/>
            <a:ext cx="1373167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dm</a:t>
            </a:r>
          </a:p>
        </p:txBody>
      </p:sp>
      <p:sp>
        <p:nvSpPr>
          <p:cNvPr id="62" name="Text Box 84">
            <a:extLst>
              <a:ext uri="{FF2B5EF4-FFF2-40B4-BE49-F238E27FC236}">
                <a16:creationId xmlns:a16="http://schemas.microsoft.com/office/drawing/2014/main" id="{89C53E2B-78EB-4560-82A6-6613F442C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246" y="3017757"/>
            <a:ext cx="1785563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 dm</a:t>
            </a:r>
          </a:p>
        </p:txBody>
      </p:sp>
      <p:sp>
        <p:nvSpPr>
          <p:cNvPr id="63" name="Text Box 86">
            <a:extLst>
              <a:ext uri="{FF2B5EF4-FFF2-40B4-BE49-F238E27FC236}">
                <a16:creationId xmlns:a16="http://schemas.microsoft.com/office/drawing/2014/main" id="{CC8EDD26-9398-4427-A695-642465ABC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8190" y="1699534"/>
            <a:ext cx="1049395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dam</a:t>
            </a:r>
          </a:p>
        </p:txBody>
      </p:sp>
      <p:sp>
        <p:nvSpPr>
          <p:cNvPr id="64" name="Text Box 87">
            <a:extLst>
              <a:ext uri="{FF2B5EF4-FFF2-40B4-BE49-F238E27FC236}">
                <a16:creationId xmlns:a16="http://schemas.microsoft.com/office/drawing/2014/main" id="{80F2E4C4-CF8F-4F9E-9CBF-9227A3B44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8010" y="2322193"/>
            <a:ext cx="1358343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dam</a:t>
            </a:r>
          </a:p>
        </p:txBody>
      </p:sp>
      <p:sp>
        <p:nvSpPr>
          <p:cNvPr id="65" name="Text Box 88">
            <a:extLst>
              <a:ext uri="{FF2B5EF4-FFF2-40B4-BE49-F238E27FC236}">
                <a16:creationId xmlns:a16="http://schemas.microsoft.com/office/drawing/2014/main" id="{AB0C2C43-49F7-405A-8FB4-E4423ABDC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4235" y="3031992"/>
            <a:ext cx="1785562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 m</a:t>
            </a:r>
          </a:p>
        </p:txBody>
      </p:sp>
      <p:sp>
        <p:nvSpPr>
          <p:cNvPr id="66" name="Text Box 91">
            <a:extLst>
              <a:ext uri="{FF2B5EF4-FFF2-40B4-BE49-F238E27FC236}">
                <a16:creationId xmlns:a16="http://schemas.microsoft.com/office/drawing/2014/main" id="{F546D9F6-C383-4E65-A1D2-BF7CE4D29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4463" y="3072798"/>
            <a:ext cx="2055812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 dam</a:t>
            </a:r>
          </a:p>
        </p:txBody>
      </p:sp>
      <p:sp>
        <p:nvSpPr>
          <p:cNvPr id="67" name="Text Box 92">
            <a:extLst>
              <a:ext uri="{FF2B5EF4-FFF2-40B4-BE49-F238E27FC236}">
                <a16:creationId xmlns:a16="http://schemas.microsoft.com/office/drawing/2014/main" id="{0523CDFA-E5E7-4D11-982B-B12B626B0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3205" y="2326408"/>
            <a:ext cx="1053893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hm</a:t>
            </a:r>
          </a:p>
        </p:txBody>
      </p:sp>
      <p:sp>
        <p:nvSpPr>
          <p:cNvPr id="68" name="Text Box 93">
            <a:extLst>
              <a:ext uri="{FF2B5EF4-FFF2-40B4-BE49-F238E27FC236}">
                <a16:creationId xmlns:a16="http://schemas.microsoft.com/office/drawing/2014/main" id="{F90C5120-B6A2-4BBE-B056-28C69B213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4882" y="1716415"/>
            <a:ext cx="892216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</a:t>
            </a:r>
          </a:p>
        </p:txBody>
      </p:sp>
      <p:sp>
        <p:nvSpPr>
          <p:cNvPr id="69" name="Text Box 94">
            <a:extLst>
              <a:ext uri="{FF2B5EF4-FFF2-40B4-BE49-F238E27FC236}">
                <a16:creationId xmlns:a16="http://schemas.microsoft.com/office/drawing/2014/main" id="{8D29DBED-E4E1-45A9-8031-540B0D200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84" y="1675485"/>
            <a:ext cx="1049395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</a:p>
        </p:txBody>
      </p:sp>
      <p:sp>
        <p:nvSpPr>
          <p:cNvPr id="70" name="Text Box 95">
            <a:extLst>
              <a:ext uri="{FF2B5EF4-FFF2-40B4-BE49-F238E27FC236}">
                <a16:creationId xmlns:a16="http://schemas.microsoft.com/office/drawing/2014/main" id="{EF532535-01DB-4DE2-ADD3-A37D70C70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89" y="2312061"/>
            <a:ext cx="1340393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km</a:t>
            </a:r>
          </a:p>
        </p:txBody>
      </p:sp>
      <p:sp>
        <p:nvSpPr>
          <p:cNvPr id="71" name="Text Box 96">
            <a:extLst>
              <a:ext uri="{FF2B5EF4-FFF2-40B4-BE49-F238E27FC236}">
                <a16:creationId xmlns:a16="http://schemas.microsoft.com/office/drawing/2014/main" id="{F6060215-2BA7-4570-8177-663EE48E6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689" y="3398119"/>
            <a:ext cx="1597555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10 </a:t>
            </a:r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hm</a:t>
            </a:r>
            <a:endParaRPr lang="en-US" altLang="en-US" sz="3200" b="0" u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119">
            <a:extLst>
              <a:ext uri="{FF2B5EF4-FFF2-40B4-BE49-F238E27FC236}">
                <a16:creationId xmlns:a16="http://schemas.microsoft.com/office/drawing/2014/main" id="{9964FD6F-8B9D-4827-AD78-4442C2C33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66" y="1552892"/>
            <a:ext cx="140780" cy="43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3" name="Group 159">
            <a:extLst>
              <a:ext uri="{FF2B5EF4-FFF2-40B4-BE49-F238E27FC236}">
                <a16:creationId xmlns:a16="http://schemas.microsoft.com/office/drawing/2014/main" id="{408CE660-8B5A-4DE6-9824-328A4BE9D067}"/>
              </a:ext>
            </a:extLst>
          </p:cNvPr>
          <p:cNvGrpSpPr>
            <a:grpSpLocks/>
          </p:cNvGrpSpPr>
          <p:nvPr/>
        </p:nvGrpSpPr>
        <p:grpSpPr bwMode="auto">
          <a:xfrm>
            <a:off x="5371846" y="3662071"/>
            <a:ext cx="1718200" cy="657155"/>
            <a:chOff x="2695" y="3278"/>
            <a:chExt cx="663" cy="551"/>
          </a:xfrm>
        </p:grpSpPr>
        <p:graphicFrame>
          <p:nvGraphicFramePr>
            <p:cNvPr id="74" name="Object 118">
              <a:extLst>
                <a:ext uri="{FF2B5EF4-FFF2-40B4-BE49-F238E27FC236}">
                  <a16:creationId xmlns:a16="http://schemas.microsoft.com/office/drawing/2014/main" id="{3FF34E30-6E06-48E7-B9F0-342918B210A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70396023"/>
                </p:ext>
              </p:extLst>
            </p:nvPr>
          </p:nvGraphicFramePr>
          <p:xfrm>
            <a:off x="2853" y="3278"/>
            <a:ext cx="134" cy="5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7" name="Equation" r:id="rId4" imgW="203112" imgH="393529" progId="Equation.3">
                    <p:embed/>
                  </p:oleObj>
                </mc:Choice>
                <mc:Fallback>
                  <p:oleObj name="Equation" r:id="rId4" imgW="203112" imgH="393529" progId="Equation.3">
                    <p:embed/>
                    <p:pic>
                      <p:nvPicPr>
                        <p:cNvPr id="6242" name="Object 118">
                          <a:extLst>
                            <a:ext uri="{FF2B5EF4-FFF2-40B4-BE49-F238E27FC236}">
                              <a16:creationId xmlns:a16="http://schemas.microsoft.com/office/drawing/2014/main" id="{0E22FF96-EF63-4EB9-8497-69E8695D600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3" y="3278"/>
                          <a:ext cx="134" cy="5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" name="Text Box 120">
              <a:extLst>
                <a:ext uri="{FF2B5EF4-FFF2-40B4-BE49-F238E27FC236}">
                  <a16:creationId xmlns:a16="http://schemas.microsoft.com/office/drawing/2014/main" id="{B669B671-8888-4228-A845-A4E9D1FE5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5" y="3308"/>
              <a:ext cx="663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3200" b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    dam</a:t>
              </a:r>
            </a:p>
          </p:txBody>
        </p:sp>
      </p:grpSp>
      <p:sp>
        <p:nvSpPr>
          <p:cNvPr id="76" name="Rectangle 134">
            <a:extLst>
              <a:ext uri="{FF2B5EF4-FFF2-40B4-BE49-F238E27FC236}">
                <a16:creationId xmlns:a16="http://schemas.microsoft.com/office/drawing/2014/main" id="{2D1F08CE-F3F8-490F-B292-3A116CCEB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66" y="1552892"/>
            <a:ext cx="140780" cy="43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Group 160">
            <a:extLst>
              <a:ext uri="{FF2B5EF4-FFF2-40B4-BE49-F238E27FC236}">
                <a16:creationId xmlns:a16="http://schemas.microsoft.com/office/drawing/2014/main" id="{848B1C49-16C3-44B9-A610-7F77C19401FD}"/>
              </a:ext>
            </a:extLst>
          </p:cNvPr>
          <p:cNvGrpSpPr>
            <a:grpSpLocks/>
          </p:cNvGrpSpPr>
          <p:nvPr/>
        </p:nvGrpSpPr>
        <p:grpSpPr bwMode="auto">
          <a:xfrm>
            <a:off x="7089140" y="3684549"/>
            <a:ext cx="1534482" cy="685817"/>
            <a:chOff x="3617" y="2832"/>
            <a:chExt cx="666" cy="577"/>
          </a:xfrm>
        </p:grpSpPr>
        <p:sp>
          <p:nvSpPr>
            <p:cNvPr id="78" name="Text Box 83">
              <a:extLst>
                <a:ext uri="{FF2B5EF4-FFF2-40B4-BE49-F238E27FC236}">
                  <a16:creationId xmlns:a16="http://schemas.microsoft.com/office/drawing/2014/main" id="{CCC86CB3-A3A9-4397-A8CC-C629EF31D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" y="2842"/>
              <a:ext cx="666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3200" b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     m</a:t>
              </a:r>
            </a:p>
          </p:txBody>
        </p:sp>
        <p:graphicFrame>
          <p:nvGraphicFramePr>
            <p:cNvPr id="79" name="Object 133">
              <a:extLst>
                <a:ext uri="{FF2B5EF4-FFF2-40B4-BE49-F238E27FC236}">
                  <a16:creationId xmlns:a16="http://schemas.microsoft.com/office/drawing/2014/main" id="{6749FB24-C1B2-46BB-8AE6-EE9C2D99BC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96353319"/>
                </p:ext>
              </p:extLst>
            </p:nvPr>
          </p:nvGraphicFramePr>
          <p:xfrm>
            <a:off x="3804" y="2832"/>
            <a:ext cx="172" cy="5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8" name="Equation" r:id="rId6" imgW="203112" imgH="393529" progId="Equation.3">
                    <p:embed/>
                  </p:oleObj>
                </mc:Choice>
                <mc:Fallback>
                  <p:oleObj name="Equation" r:id="rId6" imgW="203112" imgH="393529" progId="Equation.3">
                    <p:embed/>
                    <p:pic>
                      <p:nvPicPr>
                        <p:cNvPr id="6241" name="Object 133">
                          <a:extLst>
                            <a:ext uri="{FF2B5EF4-FFF2-40B4-BE49-F238E27FC236}">
                              <a16:creationId xmlns:a16="http://schemas.microsoft.com/office/drawing/2014/main" id="{F2DE197B-D81B-44E2-B194-AFA683812D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4" y="2832"/>
                          <a:ext cx="172" cy="5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0" name="Rectangle 136">
            <a:extLst>
              <a:ext uri="{FF2B5EF4-FFF2-40B4-BE49-F238E27FC236}">
                <a16:creationId xmlns:a16="http://schemas.microsoft.com/office/drawing/2014/main" id="{65F95FB4-B347-47EA-BC8A-3B93242BB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66" y="1552892"/>
            <a:ext cx="140780" cy="43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Group 161">
            <a:extLst>
              <a:ext uri="{FF2B5EF4-FFF2-40B4-BE49-F238E27FC236}">
                <a16:creationId xmlns:a16="http://schemas.microsoft.com/office/drawing/2014/main" id="{56A8781A-BA73-4F11-B925-6C1C4F38A6D0}"/>
              </a:ext>
            </a:extLst>
          </p:cNvPr>
          <p:cNvGrpSpPr>
            <a:grpSpLocks/>
          </p:cNvGrpSpPr>
          <p:nvPr/>
        </p:nvGrpSpPr>
        <p:grpSpPr bwMode="auto">
          <a:xfrm>
            <a:off x="8730170" y="3664427"/>
            <a:ext cx="1885971" cy="679874"/>
            <a:chOff x="4308" y="2924"/>
            <a:chExt cx="768" cy="572"/>
          </a:xfrm>
        </p:grpSpPr>
        <p:sp>
          <p:nvSpPr>
            <p:cNvPr id="82" name="Text Box 80">
              <a:extLst>
                <a:ext uri="{FF2B5EF4-FFF2-40B4-BE49-F238E27FC236}">
                  <a16:creationId xmlns:a16="http://schemas.microsoft.com/office/drawing/2014/main" id="{CE3BFFD3-B238-4A11-975F-629CBB46B2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8" y="2952"/>
              <a:ext cx="768" cy="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3200" b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      dm</a:t>
              </a:r>
            </a:p>
          </p:txBody>
        </p:sp>
        <p:graphicFrame>
          <p:nvGraphicFramePr>
            <p:cNvPr id="83" name="Object 135">
              <a:extLst>
                <a:ext uri="{FF2B5EF4-FFF2-40B4-BE49-F238E27FC236}">
                  <a16:creationId xmlns:a16="http://schemas.microsoft.com/office/drawing/2014/main" id="{88C0BDB5-2F34-44E4-B04D-D6F239CFD1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3621596"/>
                </p:ext>
              </p:extLst>
            </p:nvPr>
          </p:nvGraphicFramePr>
          <p:xfrm>
            <a:off x="4525" y="2924"/>
            <a:ext cx="183" cy="5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Equation" r:id="rId8" imgW="203112" imgH="393529" progId="Equation.3">
                    <p:embed/>
                  </p:oleObj>
                </mc:Choice>
                <mc:Fallback>
                  <p:oleObj name="Equation" r:id="rId8" imgW="203112" imgH="393529" progId="Equation.3">
                    <p:embed/>
                    <p:pic>
                      <p:nvPicPr>
                        <p:cNvPr id="6239" name="Object 135">
                          <a:extLst>
                            <a:ext uri="{FF2B5EF4-FFF2-40B4-BE49-F238E27FC236}">
                              <a16:creationId xmlns:a16="http://schemas.microsoft.com/office/drawing/2014/main" id="{F6C286B8-7D8D-4E62-9176-79CFD660DB1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5" y="2924"/>
                          <a:ext cx="183" cy="5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4" name="Rectangle 138">
            <a:extLst>
              <a:ext uri="{FF2B5EF4-FFF2-40B4-BE49-F238E27FC236}">
                <a16:creationId xmlns:a16="http://schemas.microsoft.com/office/drawing/2014/main" id="{9A528621-74B7-4F15-8D62-357D09A27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66" y="1552892"/>
            <a:ext cx="140780" cy="43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Group 164">
            <a:extLst>
              <a:ext uri="{FF2B5EF4-FFF2-40B4-BE49-F238E27FC236}">
                <a16:creationId xmlns:a16="http://schemas.microsoft.com/office/drawing/2014/main" id="{1770690D-D187-4BF0-89F5-2EFDE2B58D3E}"/>
              </a:ext>
            </a:extLst>
          </p:cNvPr>
          <p:cNvGrpSpPr>
            <a:grpSpLocks/>
          </p:cNvGrpSpPr>
          <p:nvPr/>
        </p:nvGrpSpPr>
        <p:grpSpPr bwMode="auto">
          <a:xfrm>
            <a:off x="10500408" y="3226704"/>
            <a:ext cx="1438393" cy="842018"/>
            <a:chOff x="5825" y="3130"/>
            <a:chExt cx="720" cy="706"/>
          </a:xfrm>
        </p:grpSpPr>
        <p:sp>
          <p:nvSpPr>
            <p:cNvPr id="86" name="Text Box 76">
              <a:extLst>
                <a:ext uri="{FF2B5EF4-FFF2-40B4-BE49-F238E27FC236}">
                  <a16:creationId xmlns:a16="http://schemas.microsoft.com/office/drawing/2014/main" id="{CAE6CA76-3946-4EB0-95B8-33B7B7CE2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5" y="3247"/>
              <a:ext cx="720" cy="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3200" b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    cm</a:t>
              </a:r>
            </a:p>
          </p:txBody>
        </p:sp>
        <p:graphicFrame>
          <p:nvGraphicFramePr>
            <p:cNvPr id="87" name="Object 137">
              <a:extLst>
                <a:ext uri="{FF2B5EF4-FFF2-40B4-BE49-F238E27FC236}">
                  <a16:creationId xmlns:a16="http://schemas.microsoft.com/office/drawing/2014/main" id="{18BC52BA-CCC0-4809-946A-69AFDB3D7BC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7736360"/>
                </p:ext>
              </p:extLst>
            </p:nvPr>
          </p:nvGraphicFramePr>
          <p:xfrm>
            <a:off x="6007" y="3130"/>
            <a:ext cx="239" cy="7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name="Equation" r:id="rId9" imgW="203112" imgH="393529" progId="Equation.3">
                    <p:embed/>
                  </p:oleObj>
                </mc:Choice>
                <mc:Fallback>
                  <p:oleObj name="Equation" r:id="rId9" imgW="203112" imgH="393529" progId="Equation.3">
                    <p:embed/>
                    <p:pic>
                      <p:nvPicPr>
                        <p:cNvPr id="6237" name="Object 137">
                          <a:extLst>
                            <a:ext uri="{FF2B5EF4-FFF2-40B4-BE49-F238E27FC236}">
                              <a16:creationId xmlns:a16="http://schemas.microsoft.com/office/drawing/2014/main" id="{D003352D-1A9F-42A6-A428-535B0C6B3A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07" y="3130"/>
                          <a:ext cx="239" cy="7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8" name="Rectangle 140">
            <a:extLst>
              <a:ext uri="{FF2B5EF4-FFF2-40B4-BE49-F238E27FC236}">
                <a16:creationId xmlns:a16="http://schemas.microsoft.com/office/drawing/2014/main" id="{4280624C-5900-4132-8B09-A63E0BA0A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66" y="1643379"/>
            <a:ext cx="140780" cy="43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9" name="Group 193">
            <a:extLst>
              <a:ext uri="{FF2B5EF4-FFF2-40B4-BE49-F238E27FC236}">
                <a16:creationId xmlns:a16="http://schemas.microsoft.com/office/drawing/2014/main" id="{253C039E-7EE1-4354-B1D0-B8BC554CB46B}"/>
              </a:ext>
            </a:extLst>
          </p:cNvPr>
          <p:cNvGrpSpPr>
            <a:grpSpLocks/>
          </p:cNvGrpSpPr>
          <p:nvPr/>
        </p:nvGrpSpPr>
        <p:grpSpPr bwMode="auto">
          <a:xfrm>
            <a:off x="1866451" y="3684661"/>
            <a:ext cx="1921595" cy="641747"/>
            <a:chOff x="945" y="2736"/>
            <a:chExt cx="768" cy="539"/>
          </a:xfrm>
        </p:grpSpPr>
        <p:sp>
          <p:nvSpPr>
            <p:cNvPr id="90" name="Text Box 90">
              <a:extLst>
                <a:ext uri="{FF2B5EF4-FFF2-40B4-BE49-F238E27FC236}">
                  <a16:creationId xmlns:a16="http://schemas.microsoft.com/office/drawing/2014/main" id="{67C3D984-1CA4-4E34-BBA7-E0F59AFF8F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5" y="2767"/>
              <a:ext cx="768" cy="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3200" b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      km</a:t>
              </a:r>
            </a:p>
          </p:txBody>
        </p:sp>
        <p:graphicFrame>
          <p:nvGraphicFramePr>
            <p:cNvPr id="91" name="Object 139">
              <a:extLst>
                <a:ext uri="{FF2B5EF4-FFF2-40B4-BE49-F238E27FC236}">
                  <a16:creationId xmlns:a16="http://schemas.microsoft.com/office/drawing/2014/main" id="{14635377-7798-406C-9A90-339515B6C2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44560430"/>
                </p:ext>
              </p:extLst>
            </p:nvPr>
          </p:nvGraphicFramePr>
          <p:xfrm>
            <a:off x="1147" y="2736"/>
            <a:ext cx="139" cy="5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" name="Equation" r:id="rId10" imgW="203112" imgH="393529" progId="Equation.3">
                    <p:embed/>
                  </p:oleObj>
                </mc:Choice>
                <mc:Fallback>
                  <p:oleObj name="Equation" r:id="rId10" imgW="203112" imgH="393529" progId="Equation.3">
                    <p:embed/>
                    <p:pic>
                      <p:nvPicPr>
                        <p:cNvPr id="6235" name="Object 139">
                          <a:extLst>
                            <a:ext uri="{FF2B5EF4-FFF2-40B4-BE49-F238E27FC236}">
                              <a16:creationId xmlns:a16="http://schemas.microsoft.com/office/drawing/2014/main" id="{27DFEF19-5B62-4D08-823E-33FDC370863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7" y="2736"/>
                          <a:ext cx="139" cy="5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" name="Rectangle 142">
            <a:extLst>
              <a:ext uri="{FF2B5EF4-FFF2-40B4-BE49-F238E27FC236}">
                <a16:creationId xmlns:a16="http://schemas.microsoft.com/office/drawing/2014/main" id="{2D48286F-66CD-4F87-A950-ABFF542E2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266" y="1586229"/>
            <a:ext cx="140780" cy="43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9677" tIns="34839" rIns="69677" bIns="34839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Group 158">
            <a:extLst>
              <a:ext uri="{FF2B5EF4-FFF2-40B4-BE49-F238E27FC236}">
                <a16:creationId xmlns:a16="http://schemas.microsoft.com/office/drawing/2014/main" id="{956D1201-83B5-43A6-9AF0-FFD7DC3057A5}"/>
              </a:ext>
            </a:extLst>
          </p:cNvPr>
          <p:cNvGrpSpPr>
            <a:grpSpLocks/>
          </p:cNvGrpSpPr>
          <p:nvPr/>
        </p:nvGrpSpPr>
        <p:grpSpPr bwMode="auto">
          <a:xfrm>
            <a:off x="3734235" y="3686337"/>
            <a:ext cx="1534413" cy="609316"/>
            <a:chOff x="1925" y="3081"/>
            <a:chExt cx="629" cy="1071"/>
          </a:xfrm>
        </p:grpSpPr>
        <p:sp>
          <p:nvSpPr>
            <p:cNvPr id="94" name="Text Box 89">
              <a:extLst>
                <a:ext uri="{FF2B5EF4-FFF2-40B4-BE49-F238E27FC236}">
                  <a16:creationId xmlns:a16="http://schemas.microsoft.com/office/drawing/2014/main" id="{6641CE6C-A257-4625-A799-6AA418E56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5" y="3106"/>
              <a:ext cx="629" cy="1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3200" b="0" u="none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     hm </a:t>
              </a:r>
            </a:p>
          </p:txBody>
        </p:sp>
        <p:graphicFrame>
          <p:nvGraphicFramePr>
            <p:cNvPr id="95" name="Object 141">
              <a:extLst>
                <a:ext uri="{FF2B5EF4-FFF2-40B4-BE49-F238E27FC236}">
                  <a16:creationId xmlns:a16="http://schemas.microsoft.com/office/drawing/2014/main" id="{A4E0EE76-6B08-4BF0-AF88-FD97BAA9D16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5791106"/>
                </p:ext>
              </p:extLst>
            </p:nvPr>
          </p:nvGraphicFramePr>
          <p:xfrm>
            <a:off x="2114" y="3081"/>
            <a:ext cx="143" cy="10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" name="Equation" r:id="rId11" imgW="203112" imgH="393529" progId="Equation.3">
                    <p:embed/>
                  </p:oleObj>
                </mc:Choice>
                <mc:Fallback>
                  <p:oleObj name="Equation" r:id="rId11" imgW="203112" imgH="393529" progId="Equation.3">
                    <p:embed/>
                    <p:pic>
                      <p:nvPicPr>
                        <p:cNvPr id="6233" name="Object 141">
                          <a:extLst>
                            <a:ext uri="{FF2B5EF4-FFF2-40B4-BE49-F238E27FC236}">
                              <a16:creationId xmlns:a16="http://schemas.microsoft.com/office/drawing/2014/main" id="{B4AD1EB8-2A2F-4356-B0C1-F63D4F46C8F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4" y="3081"/>
                          <a:ext cx="143" cy="10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6" name="Text Box 155">
            <a:extLst>
              <a:ext uri="{FF2B5EF4-FFF2-40B4-BE49-F238E27FC236}">
                <a16:creationId xmlns:a16="http://schemas.microsoft.com/office/drawing/2014/main" id="{C13F9440-52E5-487D-A81F-16F006BD1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932" y="264556"/>
            <a:ext cx="10531892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u="none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a) Viết đầy đủ </a:t>
            </a:r>
            <a:r>
              <a:rPr lang="en-US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3200" b="1" u="none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đơn vị đo </a:t>
            </a:r>
            <a:r>
              <a:rPr lang="en-US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 dài vào bảng </a:t>
            </a:r>
            <a:r>
              <a:rPr lang="en-US" altLang="en-US" sz="3200" b="1" u="none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sau:</a:t>
            </a:r>
          </a:p>
        </p:txBody>
      </p:sp>
      <p:sp>
        <p:nvSpPr>
          <p:cNvPr id="97" name="Text Box 167">
            <a:extLst>
              <a:ext uri="{FF2B5EF4-FFF2-40B4-BE49-F238E27FC236}">
                <a16:creationId xmlns:a16="http://schemas.microsoft.com/office/drawing/2014/main" id="{7931C1A4-91FB-4104-8751-6CCC2E2F7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27" y="4537091"/>
            <a:ext cx="11164635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u="none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b) Nhận xét hai đơn vị đo </a:t>
            </a:r>
            <a:r>
              <a:rPr lang="en-US" altLang="en-US" sz="3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 dài </a:t>
            </a:r>
            <a:r>
              <a:rPr lang="en-US" altLang="en-US" sz="3200" b="1" u="none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liền nhau:        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752743-3C4F-44F8-A038-66F32CA1A5F6}"/>
              </a:ext>
            </a:extLst>
          </p:cNvPr>
          <p:cNvGrpSpPr/>
          <p:nvPr/>
        </p:nvGrpSpPr>
        <p:grpSpPr>
          <a:xfrm>
            <a:off x="3244016" y="5686335"/>
            <a:ext cx="8639534" cy="1113411"/>
            <a:chOff x="2088985" y="5477789"/>
            <a:chExt cx="8639534" cy="1113411"/>
          </a:xfrm>
        </p:grpSpPr>
        <p:graphicFrame>
          <p:nvGraphicFramePr>
            <p:cNvPr id="99" name="Object 192">
              <a:extLst>
                <a:ext uri="{FF2B5EF4-FFF2-40B4-BE49-F238E27FC236}">
                  <a16:creationId xmlns:a16="http://schemas.microsoft.com/office/drawing/2014/main" id="{48A623A0-1584-48F7-BE86-E4795091D7A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40561666"/>
                </p:ext>
              </p:extLst>
            </p:nvPr>
          </p:nvGraphicFramePr>
          <p:xfrm>
            <a:off x="5223678" y="5477789"/>
            <a:ext cx="504149" cy="11134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3" name="Equation" r:id="rId13" imgW="203112" imgH="393529" progId="Equation.3">
                    <p:embed/>
                  </p:oleObj>
                </mc:Choice>
                <mc:Fallback>
                  <p:oleObj name="Equation" r:id="rId13" imgW="203112" imgH="393529" progId="Equation.3">
                    <p:embed/>
                    <p:pic>
                      <p:nvPicPr>
                        <p:cNvPr id="6230" name="Object 192">
                          <a:extLst>
                            <a:ext uri="{FF2B5EF4-FFF2-40B4-BE49-F238E27FC236}">
                              <a16:creationId xmlns:a16="http://schemas.microsoft.com/office/drawing/2014/main" id="{0A6842A1-6D5C-483A-97F7-DD630C8055B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3678" y="5477789"/>
                          <a:ext cx="504149" cy="11134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0" name="Rectangle 194">
              <a:extLst>
                <a:ext uri="{FF2B5EF4-FFF2-40B4-BE49-F238E27FC236}">
                  <a16:creationId xmlns:a16="http://schemas.microsoft.com/office/drawing/2014/main" id="{86DE1DC9-92DE-402C-8D4C-210AA9362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8985" y="5744791"/>
              <a:ext cx="863953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5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3200" b="1" u="none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Đơn vị bé bằng       đơn vị lớn.</a:t>
              </a:r>
            </a:p>
          </p:txBody>
        </p:sp>
      </p:grpSp>
      <p:sp>
        <p:nvSpPr>
          <p:cNvPr id="101" name="Text Box 196">
            <a:extLst>
              <a:ext uri="{FF2B5EF4-FFF2-40B4-BE49-F238E27FC236}">
                <a16:creationId xmlns:a16="http://schemas.microsoft.com/office/drawing/2014/main" id="{AD9836A8-035C-48D3-8DC2-502C73D36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9297" y="1035595"/>
            <a:ext cx="1905000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</a:t>
            </a:r>
          </a:p>
        </p:txBody>
      </p:sp>
      <p:sp>
        <p:nvSpPr>
          <p:cNvPr id="102" name="Text Box 197">
            <a:extLst>
              <a:ext uri="{FF2B5EF4-FFF2-40B4-BE49-F238E27FC236}">
                <a16:creationId xmlns:a16="http://schemas.microsoft.com/office/drawing/2014/main" id="{0407A3B4-C91F-488D-A755-B980EE7D0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89" y="1042486"/>
            <a:ext cx="4618289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2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Lớn hơn mét</a:t>
            </a:r>
          </a:p>
        </p:txBody>
      </p:sp>
      <p:sp>
        <p:nvSpPr>
          <p:cNvPr id="103" name="Text Box 198">
            <a:extLst>
              <a:ext uri="{FF2B5EF4-FFF2-40B4-BE49-F238E27FC236}">
                <a16:creationId xmlns:a16="http://schemas.microsoft.com/office/drawing/2014/main" id="{156CBD55-07B8-40A9-9838-524E9C4B0C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2866" y="1042486"/>
            <a:ext cx="4058902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200" u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Nhỏ hơn mét</a:t>
            </a:r>
          </a:p>
        </p:txBody>
      </p:sp>
      <p:sp>
        <p:nvSpPr>
          <p:cNvPr id="104" name="Text Box 207">
            <a:extLst>
              <a:ext uri="{FF2B5EF4-FFF2-40B4-BE49-F238E27FC236}">
                <a16:creationId xmlns:a16="http://schemas.microsoft.com/office/drawing/2014/main" id="{515DF6EC-119C-4CC0-97D5-278F30712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3603" y="5181788"/>
            <a:ext cx="6898651" cy="5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9677" tIns="34839" rIns="69677" bIns="34839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u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Đơn vị lớn gấp 10 lần đơn vị bé.</a:t>
            </a:r>
            <a:endParaRPr lang="en-US" alt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6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96" grpId="0"/>
      <p:bldP spid="97" grpId="0"/>
      <p:bldP spid="101" grpId="0"/>
      <p:bldP spid="102" grpId="0"/>
      <p:bldP spid="103" grpId="0"/>
      <p:bldP spid="10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F701177-5021-47F0-9E1A-847F13B0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381" y="370654"/>
            <a:ext cx="3484701" cy="61166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BB4F70-8D65-47A6-9156-C2F085398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6" b="75445"/>
          <a:stretch/>
        </p:blipFill>
        <p:spPr>
          <a:xfrm>
            <a:off x="-656003" y="-214707"/>
            <a:ext cx="8834606" cy="829114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AC4106C-2974-4811-835A-13F573BCE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26" y="5316478"/>
            <a:ext cx="1527724" cy="95869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306EEE4-A317-4D57-B849-59A2A18CE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213" y="154888"/>
            <a:ext cx="771574" cy="48418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A8084D1-36DA-49EA-983E-44DAEDF55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329" y="396980"/>
            <a:ext cx="1055547" cy="662386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2980D984-45A9-4985-B144-1FEA185C421C}"/>
              </a:ext>
            </a:extLst>
          </p:cNvPr>
          <p:cNvGrpSpPr/>
          <p:nvPr/>
        </p:nvGrpSpPr>
        <p:grpSpPr>
          <a:xfrm rot="19663740">
            <a:off x="7713337" y="1936948"/>
            <a:ext cx="654790" cy="845387"/>
            <a:chOff x="10766636" y="3941730"/>
            <a:chExt cx="1047922" cy="1352954"/>
          </a:xfrm>
        </p:grpSpPr>
        <p:sp>
          <p:nvSpPr>
            <p:cNvPr id="28" name="Freeform 108">
              <a:extLst>
                <a:ext uri="{FF2B5EF4-FFF2-40B4-BE49-F238E27FC236}">
                  <a16:creationId xmlns:a16="http://schemas.microsoft.com/office/drawing/2014/main" id="{F4EA93A0-1F63-4C66-8A42-79157794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6636" y="4209862"/>
              <a:ext cx="664177" cy="1084822"/>
            </a:xfrm>
            <a:custGeom>
              <a:avLst/>
              <a:gdLst>
                <a:gd name="T0" fmla="*/ 96 w 114"/>
                <a:gd name="T1" fmla="*/ 11 h 186"/>
                <a:gd name="T2" fmla="*/ 91 w 114"/>
                <a:gd name="T3" fmla="*/ 11 h 186"/>
                <a:gd name="T4" fmla="*/ 79 w 114"/>
                <a:gd name="T5" fmla="*/ 8 h 186"/>
                <a:gd name="T6" fmla="*/ 78 w 114"/>
                <a:gd name="T7" fmla="*/ 8 h 186"/>
                <a:gd name="T8" fmla="*/ 2 w 114"/>
                <a:gd name="T9" fmla="*/ 87 h 186"/>
                <a:gd name="T10" fmla="*/ 12 w 114"/>
                <a:gd name="T11" fmla="*/ 98 h 186"/>
                <a:gd name="T12" fmla="*/ 48 w 114"/>
                <a:gd name="T13" fmla="*/ 83 h 186"/>
                <a:gd name="T14" fmla="*/ 11 w 114"/>
                <a:gd name="T15" fmla="*/ 170 h 186"/>
                <a:gd name="T16" fmla="*/ 27 w 114"/>
                <a:gd name="T17" fmla="*/ 177 h 186"/>
                <a:gd name="T18" fmla="*/ 28 w 114"/>
                <a:gd name="T19" fmla="*/ 175 h 186"/>
                <a:gd name="T20" fmla="*/ 32 w 114"/>
                <a:gd name="T21" fmla="*/ 172 h 186"/>
                <a:gd name="T22" fmla="*/ 105 w 114"/>
                <a:gd name="T23" fmla="*/ 71 h 186"/>
                <a:gd name="T24" fmla="*/ 96 w 114"/>
                <a:gd name="T25" fmla="*/ 58 h 186"/>
                <a:gd name="T26" fmla="*/ 89 w 114"/>
                <a:gd name="T27" fmla="*/ 60 h 186"/>
                <a:gd name="T28" fmla="*/ 88 w 114"/>
                <a:gd name="T29" fmla="*/ 62 h 186"/>
                <a:gd name="T30" fmla="*/ 86 w 114"/>
                <a:gd name="T31" fmla="*/ 64 h 186"/>
                <a:gd name="T32" fmla="*/ 85 w 114"/>
                <a:gd name="T33" fmla="*/ 65 h 186"/>
                <a:gd name="T34" fmla="*/ 85 w 114"/>
                <a:gd name="T35" fmla="*/ 65 h 186"/>
                <a:gd name="T36" fmla="*/ 84 w 114"/>
                <a:gd name="T37" fmla="*/ 66 h 186"/>
                <a:gd name="T38" fmla="*/ 84 w 114"/>
                <a:gd name="T39" fmla="*/ 66 h 186"/>
                <a:gd name="T40" fmla="*/ 84 w 114"/>
                <a:gd name="T41" fmla="*/ 66 h 186"/>
                <a:gd name="T42" fmla="*/ 82 w 114"/>
                <a:gd name="T43" fmla="*/ 67 h 186"/>
                <a:gd name="T44" fmla="*/ 80 w 114"/>
                <a:gd name="T45" fmla="*/ 71 h 186"/>
                <a:gd name="T46" fmla="*/ 74 w 114"/>
                <a:gd name="T47" fmla="*/ 79 h 186"/>
                <a:gd name="T48" fmla="*/ 84 w 114"/>
                <a:gd name="T49" fmla="*/ 64 h 186"/>
                <a:gd name="T50" fmla="*/ 85 w 114"/>
                <a:gd name="T51" fmla="*/ 55 h 186"/>
                <a:gd name="T52" fmla="*/ 109 w 114"/>
                <a:gd name="T53" fmla="*/ 20 h 186"/>
                <a:gd name="T54" fmla="*/ 96 w 114"/>
                <a:gd name="T55" fmla="*/ 1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4" h="186">
                  <a:moveTo>
                    <a:pt x="96" y="11"/>
                  </a:moveTo>
                  <a:cubicBezTo>
                    <a:pt x="94" y="10"/>
                    <a:pt x="93" y="10"/>
                    <a:pt x="91" y="11"/>
                  </a:cubicBezTo>
                  <a:cubicBezTo>
                    <a:pt x="89" y="7"/>
                    <a:pt x="82" y="4"/>
                    <a:pt x="79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34" y="0"/>
                    <a:pt x="14" y="52"/>
                    <a:pt x="2" y="87"/>
                  </a:cubicBezTo>
                  <a:cubicBezTo>
                    <a:pt x="0" y="94"/>
                    <a:pt x="6" y="99"/>
                    <a:pt x="12" y="98"/>
                  </a:cubicBezTo>
                  <a:cubicBezTo>
                    <a:pt x="25" y="95"/>
                    <a:pt x="37" y="89"/>
                    <a:pt x="48" y="83"/>
                  </a:cubicBezTo>
                  <a:cubicBezTo>
                    <a:pt x="33" y="111"/>
                    <a:pt x="18" y="139"/>
                    <a:pt x="11" y="170"/>
                  </a:cubicBezTo>
                  <a:cubicBezTo>
                    <a:pt x="9" y="180"/>
                    <a:pt x="22" y="186"/>
                    <a:pt x="27" y="177"/>
                  </a:cubicBezTo>
                  <a:cubicBezTo>
                    <a:pt x="27" y="176"/>
                    <a:pt x="27" y="175"/>
                    <a:pt x="28" y="175"/>
                  </a:cubicBezTo>
                  <a:cubicBezTo>
                    <a:pt x="29" y="174"/>
                    <a:pt x="31" y="174"/>
                    <a:pt x="32" y="172"/>
                  </a:cubicBezTo>
                  <a:cubicBezTo>
                    <a:pt x="59" y="141"/>
                    <a:pt x="89" y="109"/>
                    <a:pt x="105" y="71"/>
                  </a:cubicBezTo>
                  <a:cubicBezTo>
                    <a:pt x="108" y="64"/>
                    <a:pt x="103" y="57"/>
                    <a:pt x="96" y="58"/>
                  </a:cubicBezTo>
                  <a:cubicBezTo>
                    <a:pt x="94" y="58"/>
                    <a:pt x="91" y="58"/>
                    <a:pt x="89" y="60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7" y="63"/>
                    <a:pt x="86" y="64"/>
                    <a:pt x="86" y="64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3" y="67"/>
                    <a:pt x="82" y="67"/>
                  </a:cubicBezTo>
                  <a:cubicBezTo>
                    <a:pt x="81" y="68"/>
                    <a:pt x="80" y="70"/>
                    <a:pt x="80" y="71"/>
                  </a:cubicBezTo>
                  <a:cubicBezTo>
                    <a:pt x="78" y="74"/>
                    <a:pt x="76" y="76"/>
                    <a:pt x="74" y="79"/>
                  </a:cubicBezTo>
                  <a:cubicBezTo>
                    <a:pt x="77" y="74"/>
                    <a:pt x="81" y="69"/>
                    <a:pt x="84" y="64"/>
                  </a:cubicBezTo>
                  <a:cubicBezTo>
                    <a:pt x="87" y="61"/>
                    <a:pt x="86" y="58"/>
                    <a:pt x="85" y="55"/>
                  </a:cubicBezTo>
                  <a:cubicBezTo>
                    <a:pt x="94" y="44"/>
                    <a:pt x="102" y="32"/>
                    <a:pt x="109" y="20"/>
                  </a:cubicBezTo>
                  <a:cubicBezTo>
                    <a:pt x="114" y="11"/>
                    <a:pt x="102" y="4"/>
                    <a:pt x="96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09">
              <a:extLst>
                <a:ext uri="{FF2B5EF4-FFF2-40B4-BE49-F238E27FC236}">
                  <a16:creationId xmlns:a16="http://schemas.microsoft.com/office/drawing/2014/main" id="{C2AA4E96-55DA-468D-80B7-79BEDDF24F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3856" y="4209862"/>
              <a:ext cx="693695" cy="1067602"/>
            </a:xfrm>
            <a:custGeom>
              <a:avLst/>
              <a:gdLst>
                <a:gd name="T0" fmla="*/ 112 w 119"/>
                <a:gd name="T1" fmla="*/ 52 h 183"/>
                <a:gd name="T2" fmla="*/ 91 w 119"/>
                <a:gd name="T3" fmla="*/ 53 h 183"/>
                <a:gd name="T4" fmla="*/ 115 w 119"/>
                <a:gd name="T5" fmla="*/ 9 h 183"/>
                <a:gd name="T6" fmla="*/ 110 w 119"/>
                <a:gd name="T7" fmla="*/ 2 h 183"/>
                <a:gd name="T8" fmla="*/ 49 w 119"/>
                <a:gd name="T9" fmla="*/ 15 h 183"/>
                <a:gd name="T10" fmla="*/ 24 w 119"/>
                <a:gd name="T11" fmla="*/ 55 h 183"/>
                <a:gd name="T12" fmla="*/ 2 w 119"/>
                <a:gd name="T13" fmla="*/ 88 h 183"/>
                <a:gd name="T14" fmla="*/ 8 w 119"/>
                <a:gd name="T15" fmla="*/ 94 h 183"/>
                <a:gd name="T16" fmla="*/ 43 w 119"/>
                <a:gd name="T17" fmla="*/ 87 h 183"/>
                <a:gd name="T18" fmla="*/ 5 w 119"/>
                <a:gd name="T19" fmla="*/ 176 h 183"/>
                <a:gd name="T20" fmla="*/ 12 w 119"/>
                <a:gd name="T21" fmla="*/ 181 h 183"/>
                <a:gd name="T22" fmla="*/ 70 w 119"/>
                <a:gd name="T23" fmla="*/ 126 h 183"/>
                <a:gd name="T24" fmla="*/ 117 w 119"/>
                <a:gd name="T25" fmla="*/ 58 h 183"/>
                <a:gd name="T26" fmla="*/ 112 w 119"/>
                <a:gd name="T27" fmla="*/ 52 h 183"/>
                <a:gd name="T28" fmla="*/ 66 w 119"/>
                <a:gd name="T29" fmla="*/ 116 h 183"/>
                <a:gd name="T30" fmla="*/ 19 w 119"/>
                <a:gd name="T31" fmla="*/ 165 h 183"/>
                <a:gd name="T32" fmla="*/ 56 w 119"/>
                <a:gd name="T33" fmla="*/ 81 h 183"/>
                <a:gd name="T34" fmla="*/ 50 w 119"/>
                <a:gd name="T35" fmla="*/ 75 h 183"/>
                <a:gd name="T36" fmla="*/ 16 w 119"/>
                <a:gd name="T37" fmla="*/ 82 h 183"/>
                <a:gd name="T38" fmla="*/ 18 w 119"/>
                <a:gd name="T39" fmla="*/ 79 h 183"/>
                <a:gd name="T40" fmla="*/ 23 w 119"/>
                <a:gd name="T41" fmla="*/ 78 h 183"/>
                <a:gd name="T42" fmla="*/ 53 w 119"/>
                <a:gd name="T43" fmla="*/ 25 h 183"/>
                <a:gd name="T44" fmla="*/ 103 w 119"/>
                <a:gd name="T45" fmla="*/ 12 h 183"/>
                <a:gd name="T46" fmla="*/ 75 w 119"/>
                <a:gd name="T47" fmla="*/ 56 h 183"/>
                <a:gd name="T48" fmla="*/ 80 w 119"/>
                <a:gd name="T49" fmla="*/ 64 h 183"/>
                <a:gd name="T50" fmla="*/ 106 w 119"/>
                <a:gd name="T51" fmla="*/ 61 h 183"/>
                <a:gd name="T52" fmla="*/ 66 w 119"/>
                <a:gd name="T53" fmla="*/ 11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183">
                  <a:moveTo>
                    <a:pt x="112" y="52"/>
                  </a:moveTo>
                  <a:cubicBezTo>
                    <a:pt x="105" y="53"/>
                    <a:pt x="98" y="53"/>
                    <a:pt x="91" y="53"/>
                  </a:cubicBezTo>
                  <a:cubicBezTo>
                    <a:pt x="101" y="40"/>
                    <a:pt x="109" y="25"/>
                    <a:pt x="115" y="9"/>
                  </a:cubicBezTo>
                  <a:cubicBezTo>
                    <a:pt x="116" y="5"/>
                    <a:pt x="113" y="2"/>
                    <a:pt x="110" y="2"/>
                  </a:cubicBezTo>
                  <a:cubicBezTo>
                    <a:pt x="89" y="1"/>
                    <a:pt x="66" y="0"/>
                    <a:pt x="49" y="15"/>
                  </a:cubicBezTo>
                  <a:cubicBezTo>
                    <a:pt x="38" y="24"/>
                    <a:pt x="30" y="39"/>
                    <a:pt x="24" y="55"/>
                  </a:cubicBezTo>
                  <a:cubicBezTo>
                    <a:pt x="16" y="65"/>
                    <a:pt x="9" y="76"/>
                    <a:pt x="2" y="88"/>
                  </a:cubicBezTo>
                  <a:cubicBezTo>
                    <a:pt x="0" y="92"/>
                    <a:pt x="4" y="96"/>
                    <a:pt x="8" y="94"/>
                  </a:cubicBezTo>
                  <a:cubicBezTo>
                    <a:pt x="19" y="89"/>
                    <a:pt x="31" y="90"/>
                    <a:pt x="43" y="87"/>
                  </a:cubicBezTo>
                  <a:cubicBezTo>
                    <a:pt x="31" y="117"/>
                    <a:pt x="15" y="145"/>
                    <a:pt x="5" y="176"/>
                  </a:cubicBezTo>
                  <a:cubicBezTo>
                    <a:pt x="4" y="180"/>
                    <a:pt x="8" y="183"/>
                    <a:pt x="12" y="181"/>
                  </a:cubicBezTo>
                  <a:cubicBezTo>
                    <a:pt x="35" y="168"/>
                    <a:pt x="53" y="146"/>
                    <a:pt x="70" y="126"/>
                  </a:cubicBezTo>
                  <a:cubicBezTo>
                    <a:pt x="87" y="105"/>
                    <a:pt x="105" y="83"/>
                    <a:pt x="117" y="58"/>
                  </a:cubicBezTo>
                  <a:cubicBezTo>
                    <a:pt x="119" y="54"/>
                    <a:pt x="116" y="51"/>
                    <a:pt x="112" y="52"/>
                  </a:cubicBezTo>
                  <a:close/>
                  <a:moveTo>
                    <a:pt x="66" y="116"/>
                  </a:moveTo>
                  <a:cubicBezTo>
                    <a:pt x="52" y="133"/>
                    <a:pt x="37" y="151"/>
                    <a:pt x="19" y="165"/>
                  </a:cubicBezTo>
                  <a:cubicBezTo>
                    <a:pt x="30" y="136"/>
                    <a:pt x="46" y="110"/>
                    <a:pt x="56" y="81"/>
                  </a:cubicBezTo>
                  <a:cubicBezTo>
                    <a:pt x="57" y="78"/>
                    <a:pt x="53" y="74"/>
                    <a:pt x="50" y="75"/>
                  </a:cubicBezTo>
                  <a:cubicBezTo>
                    <a:pt x="39" y="79"/>
                    <a:pt x="27" y="79"/>
                    <a:pt x="16" y="82"/>
                  </a:cubicBezTo>
                  <a:cubicBezTo>
                    <a:pt x="17" y="81"/>
                    <a:pt x="17" y="80"/>
                    <a:pt x="18" y="79"/>
                  </a:cubicBezTo>
                  <a:cubicBezTo>
                    <a:pt x="19" y="80"/>
                    <a:pt x="22" y="80"/>
                    <a:pt x="23" y="78"/>
                  </a:cubicBezTo>
                  <a:cubicBezTo>
                    <a:pt x="35" y="62"/>
                    <a:pt x="39" y="41"/>
                    <a:pt x="53" y="25"/>
                  </a:cubicBezTo>
                  <a:cubicBezTo>
                    <a:pt x="64" y="11"/>
                    <a:pt x="85" y="11"/>
                    <a:pt x="103" y="12"/>
                  </a:cubicBezTo>
                  <a:cubicBezTo>
                    <a:pt x="96" y="28"/>
                    <a:pt x="88" y="43"/>
                    <a:pt x="75" y="56"/>
                  </a:cubicBezTo>
                  <a:cubicBezTo>
                    <a:pt x="72" y="59"/>
                    <a:pt x="75" y="65"/>
                    <a:pt x="80" y="64"/>
                  </a:cubicBezTo>
                  <a:cubicBezTo>
                    <a:pt x="89" y="62"/>
                    <a:pt x="97" y="62"/>
                    <a:pt x="106" y="61"/>
                  </a:cubicBezTo>
                  <a:cubicBezTo>
                    <a:pt x="96" y="81"/>
                    <a:pt x="81" y="100"/>
                    <a:pt x="66" y="116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10">
              <a:extLst>
                <a:ext uri="{FF2B5EF4-FFF2-40B4-BE49-F238E27FC236}">
                  <a16:creationId xmlns:a16="http://schemas.microsoft.com/office/drawing/2014/main" id="{006ABF22-873D-4F7F-B581-CD7B799A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6636" y="4089326"/>
              <a:ext cx="169734" cy="179575"/>
            </a:xfrm>
            <a:custGeom>
              <a:avLst/>
              <a:gdLst>
                <a:gd name="T0" fmla="*/ 28 w 29"/>
                <a:gd name="T1" fmla="*/ 26 h 31"/>
                <a:gd name="T2" fmla="*/ 12 w 29"/>
                <a:gd name="T3" fmla="*/ 4 h 31"/>
                <a:gd name="T4" fmla="*/ 6 w 29"/>
                <a:gd name="T5" fmla="*/ 0 h 31"/>
                <a:gd name="T6" fmla="*/ 2 w 29"/>
                <a:gd name="T7" fmla="*/ 1 h 31"/>
                <a:gd name="T8" fmla="*/ 1 w 29"/>
                <a:gd name="T9" fmla="*/ 7 h 31"/>
                <a:gd name="T10" fmla="*/ 10 w 29"/>
                <a:gd name="T11" fmla="*/ 23 h 31"/>
                <a:gd name="T12" fmla="*/ 26 w 29"/>
                <a:gd name="T13" fmla="*/ 30 h 31"/>
                <a:gd name="T14" fmla="*/ 28 w 29"/>
                <a:gd name="T15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1">
                  <a:moveTo>
                    <a:pt x="28" y="26"/>
                  </a:moveTo>
                  <a:cubicBezTo>
                    <a:pt x="20" y="21"/>
                    <a:pt x="15" y="12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3"/>
                    <a:pt x="0" y="5"/>
                    <a:pt x="1" y="7"/>
                  </a:cubicBezTo>
                  <a:cubicBezTo>
                    <a:pt x="3" y="13"/>
                    <a:pt x="6" y="18"/>
                    <a:pt x="10" y="23"/>
                  </a:cubicBezTo>
                  <a:cubicBezTo>
                    <a:pt x="15" y="28"/>
                    <a:pt x="20" y="30"/>
                    <a:pt x="26" y="30"/>
                  </a:cubicBezTo>
                  <a:cubicBezTo>
                    <a:pt x="29" y="31"/>
                    <a:pt x="29" y="27"/>
                    <a:pt x="28" y="26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111">
              <a:extLst>
                <a:ext uri="{FF2B5EF4-FFF2-40B4-BE49-F238E27FC236}">
                  <a16:creationId xmlns:a16="http://schemas.microsoft.com/office/drawing/2014/main" id="{D7604E4A-218E-43A3-AAA9-F228E891C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1291" y="3941730"/>
              <a:ext cx="76258" cy="233693"/>
            </a:xfrm>
            <a:custGeom>
              <a:avLst/>
              <a:gdLst>
                <a:gd name="T0" fmla="*/ 11 w 13"/>
                <a:gd name="T1" fmla="*/ 18 h 40"/>
                <a:gd name="T2" fmla="*/ 11 w 13"/>
                <a:gd name="T3" fmla="*/ 4 h 40"/>
                <a:gd name="T4" fmla="*/ 3 w 13"/>
                <a:gd name="T5" fmla="*/ 4 h 40"/>
                <a:gd name="T6" fmla="*/ 8 w 13"/>
                <a:gd name="T7" fmla="*/ 37 h 40"/>
                <a:gd name="T8" fmla="*/ 13 w 13"/>
                <a:gd name="T9" fmla="*/ 35 h 40"/>
                <a:gd name="T10" fmla="*/ 11 w 13"/>
                <a:gd name="T11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40">
                  <a:moveTo>
                    <a:pt x="11" y="18"/>
                  </a:moveTo>
                  <a:cubicBezTo>
                    <a:pt x="11" y="13"/>
                    <a:pt x="12" y="8"/>
                    <a:pt x="11" y="4"/>
                  </a:cubicBezTo>
                  <a:cubicBezTo>
                    <a:pt x="10" y="0"/>
                    <a:pt x="4" y="0"/>
                    <a:pt x="3" y="4"/>
                  </a:cubicBezTo>
                  <a:cubicBezTo>
                    <a:pt x="0" y="14"/>
                    <a:pt x="3" y="28"/>
                    <a:pt x="8" y="37"/>
                  </a:cubicBezTo>
                  <a:cubicBezTo>
                    <a:pt x="9" y="40"/>
                    <a:pt x="13" y="38"/>
                    <a:pt x="13" y="35"/>
                  </a:cubicBezTo>
                  <a:cubicBezTo>
                    <a:pt x="12" y="30"/>
                    <a:pt x="12" y="24"/>
                    <a:pt x="11" y="1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12">
              <a:extLst>
                <a:ext uri="{FF2B5EF4-FFF2-40B4-BE49-F238E27FC236}">
                  <a16:creationId xmlns:a16="http://schemas.microsoft.com/office/drawing/2014/main" id="{D706F6AF-FD54-4730-B804-A458895D1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5943" y="3941730"/>
              <a:ext cx="76258" cy="216472"/>
            </a:xfrm>
            <a:custGeom>
              <a:avLst/>
              <a:gdLst>
                <a:gd name="T0" fmla="*/ 11 w 13"/>
                <a:gd name="T1" fmla="*/ 4 h 37"/>
                <a:gd name="T2" fmla="*/ 4 w 13"/>
                <a:gd name="T3" fmla="*/ 4 h 37"/>
                <a:gd name="T4" fmla="*/ 2 w 13"/>
                <a:gd name="T5" fmla="*/ 32 h 37"/>
                <a:gd name="T6" fmla="*/ 7 w 13"/>
                <a:gd name="T7" fmla="*/ 34 h 37"/>
                <a:gd name="T8" fmla="*/ 11 w 13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11" y="4"/>
                  </a:moveTo>
                  <a:cubicBezTo>
                    <a:pt x="11" y="0"/>
                    <a:pt x="5" y="0"/>
                    <a:pt x="4" y="4"/>
                  </a:cubicBezTo>
                  <a:cubicBezTo>
                    <a:pt x="3" y="13"/>
                    <a:pt x="5" y="23"/>
                    <a:pt x="2" y="32"/>
                  </a:cubicBezTo>
                  <a:cubicBezTo>
                    <a:pt x="0" y="35"/>
                    <a:pt x="6" y="37"/>
                    <a:pt x="7" y="34"/>
                  </a:cubicBezTo>
                  <a:cubicBezTo>
                    <a:pt x="12" y="25"/>
                    <a:pt x="13" y="13"/>
                    <a:pt x="11" y="4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13">
              <a:extLst>
                <a:ext uri="{FF2B5EF4-FFF2-40B4-BE49-F238E27FC236}">
                  <a16:creationId xmlns:a16="http://schemas.microsoft.com/office/drawing/2014/main" id="{61E93406-9675-4173-90B2-0CFD9EC2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086" y="4682166"/>
              <a:ext cx="216472" cy="199254"/>
            </a:xfrm>
            <a:custGeom>
              <a:avLst/>
              <a:gdLst>
                <a:gd name="T0" fmla="*/ 28 w 37"/>
                <a:gd name="T1" fmla="*/ 7 h 34"/>
                <a:gd name="T2" fmla="*/ 21 w 37"/>
                <a:gd name="T3" fmla="*/ 8 h 34"/>
                <a:gd name="T4" fmla="*/ 19 w 37"/>
                <a:gd name="T5" fmla="*/ 4 h 34"/>
                <a:gd name="T6" fmla="*/ 13 w 37"/>
                <a:gd name="T7" fmla="*/ 5 h 34"/>
                <a:gd name="T8" fmla="*/ 13 w 37"/>
                <a:gd name="T9" fmla="*/ 10 h 34"/>
                <a:gd name="T10" fmla="*/ 2 w 37"/>
                <a:gd name="T11" fmla="*/ 14 h 34"/>
                <a:gd name="T12" fmla="*/ 4 w 37"/>
                <a:gd name="T13" fmla="*/ 19 h 34"/>
                <a:gd name="T14" fmla="*/ 15 w 37"/>
                <a:gd name="T15" fmla="*/ 19 h 34"/>
                <a:gd name="T16" fmla="*/ 17 w 37"/>
                <a:gd name="T17" fmla="*/ 28 h 34"/>
                <a:gd name="T18" fmla="*/ 25 w 37"/>
                <a:gd name="T19" fmla="*/ 26 h 34"/>
                <a:gd name="T20" fmla="*/ 23 w 37"/>
                <a:gd name="T21" fmla="*/ 18 h 34"/>
                <a:gd name="T22" fmla="*/ 31 w 37"/>
                <a:gd name="T23" fmla="*/ 16 h 34"/>
                <a:gd name="T24" fmla="*/ 28 w 37"/>
                <a:gd name="T25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4">
                  <a:moveTo>
                    <a:pt x="28" y="7"/>
                  </a:moveTo>
                  <a:cubicBezTo>
                    <a:pt x="26" y="7"/>
                    <a:pt x="23" y="8"/>
                    <a:pt x="21" y="8"/>
                  </a:cubicBezTo>
                  <a:cubicBezTo>
                    <a:pt x="20" y="7"/>
                    <a:pt x="19" y="5"/>
                    <a:pt x="19" y="4"/>
                  </a:cubicBezTo>
                  <a:cubicBezTo>
                    <a:pt x="18" y="0"/>
                    <a:pt x="12" y="1"/>
                    <a:pt x="13" y="5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0" y="11"/>
                    <a:pt x="6" y="13"/>
                    <a:pt x="2" y="14"/>
                  </a:cubicBezTo>
                  <a:cubicBezTo>
                    <a:pt x="0" y="15"/>
                    <a:pt x="1" y="19"/>
                    <a:pt x="4" y="19"/>
                  </a:cubicBezTo>
                  <a:cubicBezTo>
                    <a:pt x="7" y="20"/>
                    <a:pt x="11" y="19"/>
                    <a:pt x="15" y="19"/>
                  </a:cubicBezTo>
                  <a:cubicBezTo>
                    <a:pt x="15" y="22"/>
                    <a:pt x="16" y="25"/>
                    <a:pt x="17" y="28"/>
                  </a:cubicBezTo>
                  <a:cubicBezTo>
                    <a:pt x="18" y="34"/>
                    <a:pt x="27" y="31"/>
                    <a:pt x="25" y="26"/>
                  </a:cubicBezTo>
                  <a:cubicBezTo>
                    <a:pt x="25" y="23"/>
                    <a:pt x="24" y="21"/>
                    <a:pt x="23" y="18"/>
                  </a:cubicBezTo>
                  <a:cubicBezTo>
                    <a:pt x="26" y="17"/>
                    <a:pt x="28" y="17"/>
                    <a:pt x="31" y="16"/>
                  </a:cubicBezTo>
                  <a:cubicBezTo>
                    <a:pt x="37" y="14"/>
                    <a:pt x="34" y="6"/>
                    <a:pt x="28" y="7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AD395DBD-0A1C-4355-AFE6-53BF3C3E5E8B}"/>
              </a:ext>
            </a:extLst>
          </p:cNvPr>
          <p:cNvGrpSpPr/>
          <p:nvPr/>
        </p:nvGrpSpPr>
        <p:grpSpPr>
          <a:xfrm rot="1539558">
            <a:off x="7773348" y="3865161"/>
            <a:ext cx="654790" cy="845387"/>
            <a:chOff x="10766636" y="3941730"/>
            <a:chExt cx="1047922" cy="1352954"/>
          </a:xfrm>
        </p:grpSpPr>
        <p:sp>
          <p:nvSpPr>
            <p:cNvPr id="35" name="Freeform 108">
              <a:extLst>
                <a:ext uri="{FF2B5EF4-FFF2-40B4-BE49-F238E27FC236}">
                  <a16:creationId xmlns:a16="http://schemas.microsoft.com/office/drawing/2014/main" id="{15A9B8CF-9420-41D6-8FCC-7A662CFD9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6636" y="4209862"/>
              <a:ext cx="664177" cy="1084822"/>
            </a:xfrm>
            <a:custGeom>
              <a:avLst/>
              <a:gdLst>
                <a:gd name="T0" fmla="*/ 96 w 114"/>
                <a:gd name="T1" fmla="*/ 11 h 186"/>
                <a:gd name="T2" fmla="*/ 91 w 114"/>
                <a:gd name="T3" fmla="*/ 11 h 186"/>
                <a:gd name="T4" fmla="*/ 79 w 114"/>
                <a:gd name="T5" fmla="*/ 8 h 186"/>
                <a:gd name="T6" fmla="*/ 78 w 114"/>
                <a:gd name="T7" fmla="*/ 8 h 186"/>
                <a:gd name="T8" fmla="*/ 2 w 114"/>
                <a:gd name="T9" fmla="*/ 87 h 186"/>
                <a:gd name="T10" fmla="*/ 12 w 114"/>
                <a:gd name="T11" fmla="*/ 98 h 186"/>
                <a:gd name="T12" fmla="*/ 48 w 114"/>
                <a:gd name="T13" fmla="*/ 83 h 186"/>
                <a:gd name="T14" fmla="*/ 11 w 114"/>
                <a:gd name="T15" fmla="*/ 170 h 186"/>
                <a:gd name="T16" fmla="*/ 27 w 114"/>
                <a:gd name="T17" fmla="*/ 177 h 186"/>
                <a:gd name="T18" fmla="*/ 28 w 114"/>
                <a:gd name="T19" fmla="*/ 175 h 186"/>
                <a:gd name="T20" fmla="*/ 32 w 114"/>
                <a:gd name="T21" fmla="*/ 172 h 186"/>
                <a:gd name="T22" fmla="*/ 105 w 114"/>
                <a:gd name="T23" fmla="*/ 71 h 186"/>
                <a:gd name="T24" fmla="*/ 96 w 114"/>
                <a:gd name="T25" fmla="*/ 58 h 186"/>
                <a:gd name="T26" fmla="*/ 89 w 114"/>
                <a:gd name="T27" fmla="*/ 60 h 186"/>
                <a:gd name="T28" fmla="*/ 88 w 114"/>
                <a:gd name="T29" fmla="*/ 62 h 186"/>
                <a:gd name="T30" fmla="*/ 86 w 114"/>
                <a:gd name="T31" fmla="*/ 64 h 186"/>
                <a:gd name="T32" fmla="*/ 85 w 114"/>
                <a:gd name="T33" fmla="*/ 65 h 186"/>
                <a:gd name="T34" fmla="*/ 85 w 114"/>
                <a:gd name="T35" fmla="*/ 65 h 186"/>
                <a:gd name="T36" fmla="*/ 84 w 114"/>
                <a:gd name="T37" fmla="*/ 66 h 186"/>
                <a:gd name="T38" fmla="*/ 84 w 114"/>
                <a:gd name="T39" fmla="*/ 66 h 186"/>
                <a:gd name="T40" fmla="*/ 84 w 114"/>
                <a:gd name="T41" fmla="*/ 66 h 186"/>
                <a:gd name="T42" fmla="*/ 82 w 114"/>
                <a:gd name="T43" fmla="*/ 67 h 186"/>
                <a:gd name="T44" fmla="*/ 80 w 114"/>
                <a:gd name="T45" fmla="*/ 71 h 186"/>
                <a:gd name="T46" fmla="*/ 74 w 114"/>
                <a:gd name="T47" fmla="*/ 79 h 186"/>
                <a:gd name="T48" fmla="*/ 84 w 114"/>
                <a:gd name="T49" fmla="*/ 64 h 186"/>
                <a:gd name="T50" fmla="*/ 85 w 114"/>
                <a:gd name="T51" fmla="*/ 55 h 186"/>
                <a:gd name="T52" fmla="*/ 109 w 114"/>
                <a:gd name="T53" fmla="*/ 20 h 186"/>
                <a:gd name="T54" fmla="*/ 96 w 114"/>
                <a:gd name="T55" fmla="*/ 1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4" h="186">
                  <a:moveTo>
                    <a:pt x="96" y="11"/>
                  </a:moveTo>
                  <a:cubicBezTo>
                    <a:pt x="94" y="10"/>
                    <a:pt x="93" y="10"/>
                    <a:pt x="91" y="11"/>
                  </a:cubicBezTo>
                  <a:cubicBezTo>
                    <a:pt x="89" y="7"/>
                    <a:pt x="82" y="4"/>
                    <a:pt x="79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34" y="0"/>
                    <a:pt x="14" y="52"/>
                    <a:pt x="2" y="87"/>
                  </a:cubicBezTo>
                  <a:cubicBezTo>
                    <a:pt x="0" y="94"/>
                    <a:pt x="6" y="99"/>
                    <a:pt x="12" y="98"/>
                  </a:cubicBezTo>
                  <a:cubicBezTo>
                    <a:pt x="25" y="95"/>
                    <a:pt x="37" y="89"/>
                    <a:pt x="48" y="83"/>
                  </a:cubicBezTo>
                  <a:cubicBezTo>
                    <a:pt x="33" y="111"/>
                    <a:pt x="18" y="139"/>
                    <a:pt x="11" y="170"/>
                  </a:cubicBezTo>
                  <a:cubicBezTo>
                    <a:pt x="9" y="180"/>
                    <a:pt x="22" y="186"/>
                    <a:pt x="27" y="177"/>
                  </a:cubicBezTo>
                  <a:cubicBezTo>
                    <a:pt x="27" y="176"/>
                    <a:pt x="27" y="175"/>
                    <a:pt x="28" y="175"/>
                  </a:cubicBezTo>
                  <a:cubicBezTo>
                    <a:pt x="29" y="174"/>
                    <a:pt x="31" y="174"/>
                    <a:pt x="32" y="172"/>
                  </a:cubicBezTo>
                  <a:cubicBezTo>
                    <a:pt x="59" y="141"/>
                    <a:pt x="89" y="109"/>
                    <a:pt x="105" y="71"/>
                  </a:cubicBezTo>
                  <a:cubicBezTo>
                    <a:pt x="108" y="64"/>
                    <a:pt x="103" y="57"/>
                    <a:pt x="96" y="58"/>
                  </a:cubicBezTo>
                  <a:cubicBezTo>
                    <a:pt x="94" y="58"/>
                    <a:pt x="91" y="58"/>
                    <a:pt x="89" y="60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7" y="63"/>
                    <a:pt x="86" y="64"/>
                    <a:pt x="86" y="64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3" y="67"/>
                    <a:pt x="82" y="67"/>
                  </a:cubicBezTo>
                  <a:cubicBezTo>
                    <a:pt x="81" y="68"/>
                    <a:pt x="80" y="70"/>
                    <a:pt x="80" y="71"/>
                  </a:cubicBezTo>
                  <a:cubicBezTo>
                    <a:pt x="78" y="74"/>
                    <a:pt x="76" y="76"/>
                    <a:pt x="74" y="79"/>
                  </a:cubicBezTo>
                  <a:cubicBezTo>
                    <a:pt x="77" y="74"/>
                    <a:pt x="81" y="69"/>
                    <a:pt x="84" y="64"/>
                  </a:cubicBezTo>
                  <a:cubicBezTo>
                    <a:pt x="87" y="61"/>
                    <a:pt x="86" y="58"/>
                    <a:pt x="85" y="55"/>
                  </a:cubicBezTo>
                  <a:cubicBezTo>
                    <a:pt x="94" y="44"/>
                    <a:pt x="102" y="32"/>
                    <a:pt x="109" y="20"/>
                  </a:cubicBezTo>
                  <a:cubicBezTo>
                    <a:pt x="114" y="11"/>
                    <a:pt x="102" y="4"/>
                    <a:pt x="96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9">
              <a:extLst>
                <a:ext uri="{FF2B5EF4-FFF2-40B4-BE49-F238E27FC236}">
                  <a16:creationId xmlns:a16="http://schemas.microsoft.com/office/drawing/2014/main" id="{A7EACEAE-3670-4227-9D22-DE1646AF5D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3856" y="4209862"/>
              <a:ext cx="693695" cy="1067602"/>
            </a:xfrm>
            <a:custGeom>
              <a:avLst/>
              <a:gdLst>
                <a:gd name="T0" fmla="*/ 112 w 119"/>
                <a:gd name="T1" fmla="*/ 52 h 183"/>
                <a:gd name="T2" fmla="*/ 91 w 119"/>
                <a:gd name="T3" fmla="*/ 53 h 183"/>
                <a:gd name="T4" fmla="*/ 115 w 119"/>
                <a:gd name="T5" fmla="*/ 9 h 183"/>
                <a:gd name="T6" fmla="*/ 110 w 119"/>
                <a:gd name="T7" fmla="*/ 2 h 183"/>
                <a:gd name="T8" fmla="*/ 49 w 119"/>
                <a:gd name="T9" fmla="*/ 15 h 183"/>
                <a:gd name="T10" fmla="*/ 24 w 119"/>
                <a:gd name="T11" fmla="*/ 55 h 183"/>
                <a:gd name="T12" fmla="*/ 2 w 119"/>
                <a:gd name="T13" fmla="*/ 88 h 183"/>
                <a:gd name="T14" fmla="*/ 8 w 119"/>
                <a:gd name="T15" fmla="*/ 94 h 183"/>
                <a:gd name="T16" fmla="*/ 43 w 119"/>
                <a:gd name="T17" fmla="*/ 87 h 183"/>
                <a:gd name="T18" fmla="*/ 5 w 119"/>
                <a:gd name="T19" fmla="*/ 176 h 183"/>
                <a:gd name="T20" fmla="*/ 12 w 119"/>
                <a:gd name="T21" fmla="*/ 181 h 183"/>
                <a:gd name="T22" fmla="*/ 70 w 119"/>
                <a:gd name="T23" fmla="*/ 126 h 183"/>
                <a:gd name="T24" fmla="*/ 117 w 119"/>
                <a:gd name="T25" fmla="*/ 58 h 183"/>
                <a:gd name="T26" fmla="*/ 112 w 119"/>
                <a:gd name="T27" fmla="*/ 52 h 183"/>
                <a:gd name="T28" fmla="*/ 66 w 119"/>
                <a:gd name="T29" fmla="*/ 116 h 183"/>
                <a:gd name="T30" fmla="*/ 19 w 119"/>
                <a:gd name="T31" fmla="*/ 165 h 183"/>
                <a:gd name="T32" fmla="*/ 56 w 119"/>
                <a:gd name="T33" fmla="*/ 81 h 183"/>
                <a:gd name="T34" fmla="*/ 50 w 119"/>
                <a:gd name="T35" fmla="*/ 75 h 183"/>
                <a:gd name="T36" fmla="*/ 16 w 119"/>
                <a:gd name="T37" fmla="*/ 82 h 183"/>
                <a:gd name="T38" fmla="*/ 18 w 119"/>
                <a:gd name="T39" fmla="*/ 79 h 183"/>
                <a:gd name="T40" fmla="*/ 23 w 119"/>
                <a:gd name="T41" fmla="*/ 78 h 183"/>
                <a:gd name="T42" fmla="*/ 53 w 119"/>
                <a:gd name="T43" fmla="*/ 25 h 183"/>
                <a:gd name="T44" fmla="*/ 103 w 119"/>
                <a:gd name="T45" fmla="*/ 12 h 183"/>
                <a:gd name="T46" fmla="*/ 75 w 119"/>
                <a:gd name="T47" fmla="*/ 56 h 183"/>
                <a:gd name="T48" fmla="*/ 80 w 119"/>
                <a:gd name="T49" fmla="*/ 64 h 183"/>
                <a:gd name="T50" fmla="*/ 106 w 119"/>
                <a:gd name="T51" fmla="*/ 61 h 183"/>
                <a:gd name="T52" fmla="*/ 66 w 119"/>
                <a:gd name="T53" fmla="*/ 11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183">
                  <a:moveTo>
                    <a:pt x="112" y="52"/>
                  </a:moveTo>
                  <a:cubicBezTo>
                    <a:pt x="105" y="53"/>
                    <a:pt x="98" y="53"/>
                    <a:pt x="91" y="53"/>
                  </a:cubicBezTo>
                  <a:cubicBezTo>
                    <a:pt x="101" y="40"/>
                    <a:pt x="109" y="25"/>
                    <a:pt x="115" y="9"/>
                  </a:cubicBezTo>
                  <a:cubicBezTo>
                    <a:pt x="116" y="5"/>
                    <a:pt x="113" y="2"/>
                    <a:pt x="110" y="2"/>
                  </a:cubicBezTo>
                  <a:cubicBezTo>
                    <a:pt x="89" y="1"/>
                    <a:pt x="66" y="0"/>
                    <a:pt x="49" y="15"/>
                  </a:cubicBezTo>
                  <a:cubicBezTo>
                    <a:pt x="38" y="24"/>
                    <a:pt x="30" y="39"/>
                    <a:pt x="24" y="55"/>
                  </a:cubicBezTo>
                  <a:cubicBezTo>
                    <a:pt x="16" y="65"/>
                    <a:pt x="9" y="76"/>
                    <a:pt x="2" y="88"/>
                  </a:cubicBezTo>
                  <a:cubicBezTo>
                    <a:pt x="0" y="92"/>
                    <a:pt x="4" y="96"/>
                    <a:pt x="8" y="94"/>
                  </a:cubicBezTo>
                  <a:cubicBezTo>
                    <a:pt x="19" y="89"/>
                    <a:pt x="31" y="90"/>
                    <a:pt x="43" y="87"/>
                  </a:cubicBezTo>
                  <a:cubicBezTo>
                    <a:pt x="31" y="117"/>
                    <a:pt x="15" y="145"/>
                    <a:pt x="5" y="176"/>
                  </a:cubicBezTo>
                  <a:cubicBezTo>
                    <a:pt x="4" y="180"/>
                    <a:pt x="8" y="183"/>
                    <a:pt x="12" y="181"/>
                  </a:cubicBezTo>
                  <a:cubicBezTo>
                    <a:pt x="35" y="168"/>
                    <a:pt x="53" y="146"/>
                    <a:pt x="70" y="126"/>
                  </a:cubicBezTo>
                  <a:cubicBezTo>
                    <a:pt x="87" y="105"/>
                    <a:pt x="105" y="83"/>
                    <a:pt x="117" y="58"/>
                  </a:cubicBezTo>
                  <a:cubicBezTo>
                    <a:pt x="119" y="54"/>
                    <a:pt x="116" y="51"/>
                    <a:pt x="112" y="52"/>
                  </a:cubicBezTo>
                  <a:close/>
                  <a:moveTo>
                    <a:pt x="66" y="116"/>
                  </a:moveTo>
                  <a:cubicBezTo>
                    <a:pt x="52" y="133"/>
                    <a:pt x="37" y="151"/>
                    <a:pt x="19" y="165"/>
                  </a:cubicBezTo>
                  <a:cubicBezTo>
                    <a:pt x="30" y="136"/>
                    <a:pt x="46" y="110"/>
                    <a:pt x="56" y="81"/>
                  </a:cubicBezTo>
                  <a:cubicBezTo>
                    <a:pt x="57" y="78"/>
                    <a:pt x="53" y="74"/>
                    <a:pt x="50" y="75"/>
                  </a:cubicBezTo>
                  <a:cubicBezTo>
                    <a:pt x="39" y="79"/>
                    <a:pt x="27" y="79"/>
                    <a:pt x="16" y="82"/>
                  </a:cubicBezTo>
                  <a:cubicBezTo>
                    <a:pt x="17" y="81"/>
                    <a:pt x="17" y="80"/>
                    <a:pt x="18" y="79"/>
                  </a:cubicBezTo>
                  <a:cubicBezTo>
                    <a:pt x="19" y="80"/>
                    <a:pt x="22" y="80"/>
                    <a:pt x="23" y="78"/>
                  </a:cubicBezTo>
                  <a:cubicBezTo>
                    <a:pt x="35" y="62"/>
                    <a:pt x="39" y="41"/>
                    <a:pt x="53" y="25"/>
                  </a:cubicBezTo>
                  <a:cubicBezTo>
                    <a:pt x="64" y="11"/>
                    <a:pt x="85" y="11"/>
                    <a:pt x="103" y="12"/>
                  </a:cubicBezTo>
                  <a:cubicBezTo>
                    <a:pt x="96" y="28"/>
                    <a:pt x="88" y="43"/>
                    <a:pt x="75" y="56"/>
                  </a:cubicBezTo>
                  <a:cubicBezTo>
                    <a:pt x="72" y="59"/>
                    <a:pt x="75" y="65"/>
                    <a:pt x="80" y="64"/>
                  </a:cubicBezTo>
                  <a:cubicBezTo>
                    <a:pt x="89" y="62"/>
                    <a:pt x="97" y="62"/>
                    <a:pt x="106" y="61"/>
                  </a:cubicBezTo>
                  <a:cubicBezTo>
                    <a:pt x="96" y="81"/>
                    <a:pt x="81" y="100"/>
                    <a:pt x="66" y="116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10">
              <a:extLst>
                <a:ext uri="{FF2B5EF4-FFF2-40B4-BE49-F238E27FC236}">
                  <a16:creationId xmlns:a16="http://schemas.microsoft.com/office/drawing/2014/main" id="{E454C4C0-1739-4958-A80D-7C39556E1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6636" y="4089326"/>
              <a:ext cx="169734" cy="179575"/>
            </a:xfrm>
            <a:custGeom>
              <a:avLst/>
              <a:gdLst>
                <a:gd name="T0" fmla="*/ 28 w 29"/>
                <a:gd name="T1" fmla="*/ 26 h 31"/>
                <a:gd name="T2" fmla="*/ 12 w 29"/>
                <a:gd name="T3" fmla="*/ 4 h 31"/>
                <a:gd name="T4" fmla="*/ 6 w 29"/>
                <a:gd name="T5" fmla="*/ 0 h 31"/>
                <a:gd name="T6" fmla="*/ 2 w 29"/>
                <a:gd name="T7" fmla="*/ 1 h 31"/>
                <a:gd name="T8" fmla="*/ 1 w 29"/>
                <a:gd name="T9" fmla="*/ 7 h 31"/>
                <a:gd name="T10" fmla="*/ 10 w 29"/>
                <a:gd name="T11" fmla="*/ 23 h 31"/>
                <a:gd name="T12" fmla="*/ 26 w 29"/>
                <a:gd name="T13" fmla="*/ 30 h 31"/>
                <a:gd name="T14" fmla="*/ 28 w 29"/>
                <a:gd name="T15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1">
                  <a:moveTo>
                    <a:pt x="28" y="26"/>
                  </a:moveTo>
                  <a:cubicBezTo>
                    <a:pt x="20" y="21"/>
                    <a:pt x="15" y="12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3"/>
                    <a:pt x="0" y="5"/>
                    <a:pt x="1" y="7"/>
                  </a:cubicBezTo>
                  <a:cubicBezTo>
                    <a:pt x="3" y="13"/>
                    <a:pt x="6" y="18"/>
                    <a:pt x="10" y="23"/>
                  </a:cubicBezTo>
                  <a:cubicBezTo>
                    <a:pt x="15" y="28"/>
                    <a:pt x="20" y="30"/>
                    <a:pt x="26" y="30"/>
                  </a:cubicBezTo>
                  <a:cubicBezTo>
                    <a:pt x="29" y="31"/>
                    <a:pt x="29" y="27"/>
                    <a:pt x="28" y="26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11">
              <a:extLst>
                <a:ext uri="{FF2B5EF4-FFF2-40B4-BE49-F238E27FC236}">
                  <a16:creationId xmlns:a16="http://schemas.microsoft.com/office/drawing/2014/main" id="{DFDCB4F9-E0C9-42D4-8627-01F6D66AB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1291" y="3941730"/>
              <a:ext cx="76258" cy="233693"/>
            </a:xfrm>
            <a:custGeom>
              <a:avLst/>
              <a:gdLst>
                <a:gd name="T0" fmla="*/ 11 w 13"/>
                <a:gd name="T1" fmla="*/ 18 h 40"/>
                <a:gd name="T2" fmla="*/ 11 w 13"/>
                <a:gd name="T3" fmla="*/ 4 h 40"/>
                <a:gd name="T4" fmla="*/ 3 w 13"/>
                <a:gd name="T5" fmla="*/ 4 h 40"/>
                <a:gd name="T6" fmla="*/ 8 w 13"/>
                <a:gd name="T7" fmla="*/ 37 h 40"/>
                <a:gd name="T8" fmla="*/ 13 w 13"/>
                <a:gd name="T9" fmla="*/ 35 h 40"/>
                <a:gd name="T10" fmla="*/ 11 w 13"/>
                <a:gd name="T11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40">
                  <a:moveTo>
                    <a:pt x="11" y="18"/>
                  </a:moveTo>
                  <a:cubicBezTo>
                    <a:pt x="11" y="13"/>
                    <a:pt x="12" y="8"/>
                    <a:pt x="11" y="4"/>
                  </a:cubicBezTo>
                  <a:cubicBezTo>
                    <a:pt x="10" y="0"/>
                    <a:pt x="4" y="0"/>
                    <a:pt x="3" y="4"/>
                  </a:cubicBezTo>
                  <a:cubicBezTo>
                    <a:pt x="0" y="14"/>
                    <a:pt x="3" y="28"/>
                    <a:pt x="8" y="37"/>
                  </a:cubicBezTo>
                  <a:cubicBezTo>
                    <a:pt x="9" y="40"/>
                    <a:pt x="13" y="38"/>
                    <a:pt x="13" y="35"/>
                  </a:cubicBezTo>
                  <a:cubicBezTo>
                    <a:pt x="12" y="30"/>
                    <a:pt x="12" y="24"/>
                    <a:pt x="11" y="1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12">
              <a:extLst>
                <a:ext uri="{FF2B5EF4-FFF2-40B4-BE49-F238E27FC236}">
                  <a16:creationId xmlns:a16="http://schemas.microsoft.com/office/drawing/2014/main" id="{91E660E2-C77F-4AEE-BAF1-228B38F3B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5943" y="3941730"/>
              <a:ext cx="76258" cy="216472"/>
            </a:xfrm>
            <a:custGeom>
              <a:avLst/>
              <a:gdLst>
                <a:gd name="T0" fmla="*/ 11 w 13"/>
                <a:gd name="T1" fmla="*/ 4 h 37"/>
                <a:gd name="T2" fmla="*/ 4 w 13"/>
                <a:gd name="T3" fmla="*/ 4 h 37"/>
                <a:gd name="T4" fmla="*/ 2 w 13"/>
                <a:gd name="T5" fmla="*/ 32 h 37"/>
                <a:gd name="T6" fmla="*/ 7 w 13"/>
                <a:gd name="T7" fmla="*/ 34 h 37"/>
                <a:gd name="T8" fmla="*/ 11 w 13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11" y="4"/>
                  </a:moveTo>
                  <a:cubicBezTo>
                    <a:pt x="11" y="0"/>
                    <a:pt x="5" y="0"/>
                    <a:pt x="4" y="4"/>
                  </a:cubicBezTo>
                  <a:cubicBezTo>
                    <a:pt x="3" y="13"/>
                    <a:pt x="5" y="23"/>
                    <a:pt x="2" y="32"/>
                  </a:cubicBezTo>
                  <a:cubicBezTo>
                    <a:pt x="0" y="35"/>
                    <a:pt x="6" y="37"/>
                    <a:pt x="7" y="34"/>
                  </a:cubicBezTo>
                  <a:cubicBezTo>
                    <a:pt x="12" y="25"/>
                    <a:pt x="13" y="13"/>
                    <a:pt x="11" y="4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13">
              <a:extLst>
                <a:ext uri="{FF2B5EF4-FFF2-40B4-BE49-F238E27FC236}">
                  <a16:creationId xmlns:a16="http://schemas.microsoft.com/office/drawing/2014/main" id="{9ACFED28-B16E-4316-8DD2-15263B547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086" y="4682166"/>
              <a:ext cx="216472" cy="199254"/>
            </a:xfrm>
            <a:custGeom>
              <a:avLst/>
              <a:gdLst>
                <a:gd name="T0" fmla="*/ 28 w 37"/>
                <a:gd name="T1" fmla="*/ 7 h 34"/>
                <a:gd name="T2" fmla="*/ 21 w 37"/>
                <a:gd name="T3" fmla="*/ 8 h 34"/>
                <a:gd name="T4" fmla="*/ 19 w 37"/>
                <a:gd name="T5" fmla="*/ 4 h 34"/>
                <a:gd name="T6" fmla="*/ 13 w 37"/>
                <a:gd name="T7" fmla="*/ 5 h 34"/>
                <a:gd name="T8" fmla="*/ 13 w 37"/>
                <a:gd name="T9" fmla="*/ 10 h 34"/>
                <a:gd name="T10" fmla="*/ 2 w 37"/>
                <a:gd name="T11" fmla="*/ 14 h 34"/>
                <a:gd name="T12" fmla="*/ 4 w 37"/>
                <a:gd name="T13" fmla="*/ 19 h 34"/>
                <a:gd name="T14" fmla="*/ 15 w 37"/>
                <a:gd name="T15" fmla="*/ 19 h 34"/>
                <a:gd name="T16" fmla="*/ 17 w 37"/>
                <a:gd name="T17" fmla="*/ 28 h 34"/>
                <a:gd name="T18" fmla="*/ 25 w 37"/>
                <a:gd name="T19" fmla="*/ 26 h 34"/>
                <a:gd name="T20" fmla="*/ 23 w 37"/>
                <a:gd name="T21" fmla="*/ 18 h 34"/>
                <a:gd name="T22" fmla="*/ 31 w 37"/>
                <a:gd name="T23" fmla="*/ 16 h 34"/>
                <a:gd name="T24" fmla="*/ 28 w 37"/>
                <a:gd name="T25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4">
                  <a:moveTo>
                    <a:pt x="28" y="7"/>
                  </a:moveTo>
                  <a:cubicBezTo>
                    <a:pt x="26" y="7"/>
                    <a:pt x="23" y="8"/>
                    <a:pt x="21" y="8"/>
                  </a:cubicBezTo>
                  <a:cubicBezTo>
                    <a:pt x="20" y="7"/>
                    <a:pt x="19" y="5"/>
                    <a:pt x="19" y="4"/>
                  </a:cubicBezTo>
                  <a:cubicBezTo>
                    <a:pt x="18" y="0"/>
                    <a:pt x="12" y="1"/>
                    <a:pt x="13" y="5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0" y="11"/>
                    <a:pt x="6" y="13"/>
                    <a:pt x="2" y="14"/>
                  </a:cubicBezTo>
                  <a:cubicBezTo>
                    <a:pt x="0" y="15"/>
                    <a:pt x="1" y="19"/>
                    <a:pt x="4" y="19"/>
                  </a:cubicBezTo>
                  <a:cubicBezTo>
                    <a:pt x="7" y="20"/>
                    <a:pt x="11" y="19"/>
                    <a:pt x="15" y="19"/>
                  </a:cubicBezTo>
                  <a:cubicBezTo>
                    <a:pt x="15" y="22"/>
                    <a:pt x="16" y="25"/>
                    <a:pt x="17" y="28"/>
                  </a:cubicBezTo>
                  <a:cubicBezTo>
                    <a:pt x="18" y="34"/>
                    <a:pt x="27" y="31"/>
                    <a:pt x="25" y="26"/>
                  </a:cubicBezTo>
                  <a:cubicBezTo>
                    <a:pt x="25" y="23"/>
                    <a:pt x="24" y="21"/>
                    <a:pt x="23" y="18"/>
                  </a:cubicBezTo>
                  <a:cubicBezTo>
                    <a:pt x="26" y="17"/>
                    <a:pt x="28" y="17"/>
                    <a:pt x="31" y="16"/>
                  </a:cubicBezTo>
                  <a:cubicBezTo>
                    <a:pt x="37" y="14"/>
                    <a:pt x="34" y="6"/>
                    <a:pt x="28" y="7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6993A98-AE74-469D-AAEA-E013CE8237FA}"/>
              </a:ext>
            </a:extLst>
          </p:cNvPr>
          <p:cNvGrpSpPr/>
          <p:nvPr/>
        </p:nvGrpSpPr>
        <p:grpSpPr>
          <a:xfrm rot="18219084">
            <a:off x="6735598" y="4790872"/>
            <a:ext cx="654790" cy="845387"/>
            <a:chOff x="10766636" y="3941730"/>
            <a:chExt cx="1047922" cy="1352954"/>
          </a:xfrm>
        </p:grpSpPr>
        <p:sp>
          <p:nvSpPr>
            <p:cNvPr id="42" name="Freeform 108">
              <a:extLst>
                <a:ext uri="{FF2B5EF4-FFF2-40B4-BE49-F238E27FC236}">
                  <a16:creationId xmlns:a16="http://schemas.microsoft.com/office/drawing/2014/main" id="{8D44FD47-5CCD-4DBA-9113-4E60BA84D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6636" y="4209862"/>
              <a:ext cx="664177" cy="1084822"/>
            </a:xfrm>
            <a:custGeom>
              <a:avLst/>
              <a:gdLst>
                <a:gd name="T0" fmla="*/ 96 w 114"/>
                <a:gd name="T1" fmla="*/ 11 h 186"/>
                <a:gd name="T2" fmla="*/ 91 w 114"/>
                <a:gd name="T3" fmla="*/ 11 h 186"/>
                <a:gd name="T4" fmla="*/ 79 w 114"/>
                <a:gd name="T5" fmla="*/ 8 h 186"/>
                <a:gd name="T6" fmla="*/ 78 w 114"/>
                <a:gd name="T7" fmla="*/ 8 h 186"/>
                <a:gd name="T8" fmla="*/ 2 w 114"/>
                <a:gd name="T9" fmla="*/ 87 h 186"/>
                <a:gd name="T10" fmla="*/ 12 w 114"/>
                <a:gd name="T11" fmla="*/ 98 h 186"/>
                <a:gd name="T12" fmla="*/ 48 w 114"/>
                <a:gd name="T13" fmla="*/ 83 h 186"/>
                <a:gd name="T14" fmla="*/ 11 w 114"/>
                <a:gd name="T15" fmla="*/ 170 h 186"/>
                <a:gd name="T16" fmla="*/ 27 w 114"/>
                <a:gd name="T17" fmla="*/ 177 h 186"/>
                <a:gd name="T18" fmla="*/ 28 w 114"/>
                <a:gd name="T19" fmla="*/ 175 h 186"/>
                <a:gd name="T20" fmla="*/ 32 w 114"/>
                <a:gd name="T21" fmla="*/ 172 h 186"/>
                <a:gd name="T22" fmla="*/ 105 w 114"/>
                <a:gd name="T23" fmla="*/ 71 h 186"/>
                <a:gd name="T24" fmla="*/ 96 w 114"/>
                <a:gd name="T25" fmla="*/ 58 h 186"/>
                <a:gd name="T26" fmla="*/ 89 w 114"/>
                <a:gd name="T27" fmla="*/ 60 h 186"/>
                <a:gd name="T28" fmla="*/ 88 w 114"/>
                <a:gd name="T29" fmla="*/ 62 h 186"/>
                <a:gd name="T30" fmla="*/ 86 w 114"/>
                <a:gd name="T31" fmla="*/ 64 h 186"/>
                <a:gd name="T32" fmla="*/ 85 w 114"/>
                <a:gd name="T33" fmla="*/ 65 h 186"/>
                <a:gd name="T34" fmla="*/ 85 w 114"/>
                <a:gd name="T35" fmla="*/ 65 h 186"/>
                <a:gd name="T36" fmla="*/ 84 w 114"/>
                <a:gd name="T37" fmla="*/ 66 h 186"/>
                <a:gd name="T38" fmla="*/ 84 w 114"/>
                <a:gd name="T39" fmla="*/ 66 h 186"/>
                <a:gd name="T40" fmla="*/ 84 w 114"/>
                <a:gd name="T41" fmla="*/ 66 h 186"/>
                <a:gd name="T42" fmla="*/ 82 w 114"/>
                <a:gd name="T43" fmla="*/ 67 h 186"/>
                <a:gd name="T44" fmla="*/ 80 w 114"/>
                <a:gd name="T45" fmla="*/ 71 h 186"/>
                <a:gd name="T46" fmla="*/ 74 w 114"/>
                <a:gd name="T47" fmla="*/ 79 h 186"/>
                <a:gd name="T48" fmla="*/ 84 w 114"/>
                <a:gd name="T49" fmla="*/ 64 h 186"/>
                <a:gd name="T50" fmla="*/ 85 w 114"/>
                <a:gd name="T51" fmla="*/ 55 h 186"/>
                <a:gd name="T52" fmla="*/ 109 w 114"/>
                <a:gd name="T53" fmla="*/ 20 h 186"/>
                <a:gd name="T54" fmla="*/ 96 w 114"/>
                <a:gd name="T55" fmla="*/ 1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4" h="186">
                  <a:moveTo>
                    <a:pt x="96" y="11"/>
                  </a:moveTo>
                  <a:cubicBezTo>
                    <a:pt x="94" y="10"/>
                    <a:pt x="93" y="10"/>
                    <a:pt x="91" y="11"/>
                  </a:cubicBezTo>
                  <a:cubicBezTo>
                    <a:pt x="89" y="7"/>
                    <a:pt x="82" y="4"/>
                    <a:pt x="79" y="8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34" y="0"/>
                    <a:pt x="14" y="52"/>
                    <a:pt x="2" y="87"/>
                  </a:cubicBezTo>
                  <a:cubicBezTo>
                    <a:pt x="0" y="94"/>
                    <a:pt x="6" y="99"/>
                    <a:pt x="12" y="98"/>
                  </a:cubicBezTo>
                  <a:cubicBezTo>
                    <a:pt x="25" y="95"/>
                    <a:pt x="37" y="89"/>
                    <a:pt x="48" y="83"/>
                  </a:cubicBezTo>
                  <a:cubicBezTo>
                    <a:pt x="33" y="111"/>
                    <a:pt x="18" y="139"/>
                    <a:pt x="11" y="170"/>
                  </a:cubicBezTo>
                  <a:cubicBezTo>
                    <a:pt x="9" y="180"/>
                    <a:pt x="22" y="186"/>
                    <a:pt x="27" y="177"/>
                  </a:cubicBezTo>
                  <a:cubicBezTo>
                    <a:pt x="27" y="176"/>
                    <a:pt x="27" y="175"/>
                    <a:pt x="28" y="175"/>
                  </a:cubicBezTo>
                  <a:cubicBezTo>
                    <a:pt x="29" y="174"/>
                    <a:pt x="31" y="174"/>
                    <a:pt x="32" y="172"/>
                  </a:cubicBezTo>
                  <a:cubicBezTo>
                    <a:pt x="59" y="141"/>
                    <a:pt x="89" y="109"/>
                    <a:pt x="105" y="71"/>
                  </a:cubicBezTo>
                  <a:cubicBezTo>
                    <a:pt x="108" y="64"/>
                    <a:pt x="103" y="57"/>
                    <a:pt x="96" y="58"/>
                  </a:cubicBezTo>
                  <a:cubicBezTo>
                    <a:pt x="94" y="58"/>
                    <a:pt x="91" y="58"/>
                    <a:pt x="89" y="60"/>
                  </a:cubicBezTo>
                  <a:cubicBezTo>
                    <a:pt x="89" y="61"/>
                    <a:pt x="88" y="62"/>
                    <a:pt x="88" y="62"/>
                  </a:cubicBezTo>
                  <a:cubicBezTo>
                    <a:pt x="87" y="63"/>
                    <a:pt x="86" y="64"/>
                    <a:pt x="86" y="64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4" y="66"/>
                    <a:pt x="84" y="66"/>
                  </a:cubicBezTo>
                  <a:cubicBezTo>
                    <a:pt x="84" y="66"/>
                    <a:pt x="83" y="67"/>
                    <a:pt x="82" y="67"/>
                  </a:cubicBezTo>
                  <a:cubicBezTo>
                    <a:pt x="81" y="68"/>
                    <a:pt x="80" y="70"/>
                    <a:pt x="80" y="71"/>
                  </a:cubicBezTo>
                  <a:cubicBezTo>
                    <a:pt x="78" y="74"/>
                    <a:pt x="76" y="76"/>
                    <a:pt x="74" y="79"/>
                  </a:cubicBezTo>
                  <a:cubicBezTo>
                    <a:pt x="77" y="74"/>
                    <a:pt x="81" y="69"/>
                    <a:pt x="84" y="64"/>
                  </a:cubicBezTo>
                  <a:cubicBezTo>
                    <a:pt x="87" y="61"/>
                    <a:pt x="86" y="58"/>
                    <a:pt x="85" y="55"/>
                  </a:cubicBezTo>
                  <a:cubicBezTo>
                    <a:pt x="94" y="44"/>
                    <a:pt x="102" y="32"/>
                    <a:pt x="109" y="20"/>
                  </a:cubicBezTo>
                  <a:cubicBezTo>
                    <a:pt x="114" y="11"/>
                    <a:pt x="102" y="4"/>
                    <a:pt x="96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09">
              <a:extLst>
                <a:ext uri="{FF2B5EF4-FFF2-40B4-BE49-F238E27FC236}">
                  <a16:creationId xmlns:a16="http://schemas.microsoft.com/office/drawing/2014/main" id="{C3204761-4247-431D-B89D-53AE1F852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83856" y="4209862"/>
              <a:ext cx="693695" cy="1067602"/>
            </a:xfrm>
            <a:custGeom>
              <a:avLst/>
              <a:gdLst>
                <a:gd name="T0" fmla="*/ 112 w 119"/>
                <a:gd name="T1" fmla="*/ 52 h 183"/>
                <a:gd name="T2" fmla="*/ 91 w 119"/>
                <a:gd name="T3" fmla="*/ 53 h 183"/>
                <a:gd name="T4" fmla="*/ 115 w 119"/>
                <a:gd name="T5" fmla="*/ 9 h 183"/>
                <a:gd name="T6" fmla="*/ 110 w 119"/>
                <a:gd name="T7" fmla="*/ 2 h 183"/>
                <a:gd name="T8" fmla="*/ 49 w 119"/>
                <a:gd name="T9" fmla="*/ 15 h 183"/>
                <a:gd name="T10" fmla="*/ 24 w 119"/>
                <a:gd name="T11" fmla="*/ 55 h 183"/>
                <a:gd name="T12" fmla="*/ 2 w 119"/>
                <a:gd name="T13" fmla="*/ 88 h 183"/>
                <a:gd name="T14" fmla="*/ 8 w 119"/>
                <a:gd name="T15" fmla="*/ 94 h 183"/>
                <a:gd name="T16" fmla="*/ 43 w 119"/>
                <a:gd name="T17" fmla="*/ 87 h 183"/>
                <a:gd name="T18" fmla="*/ 5 w 119"/>
                <a:gd name="T19" fmla="*/ 176 h 183"/>
                <a:gd name="T20" fmla="*/ 12 w 119"/>
                <a:gd name="T21" fmla="*/ 181 h 183"/>
                <a:gd name="T22" fmla="*/ 70 w 119"/>
                <a:gd name="T23" fmla="*/ 126 h 183"/>
                <a:gd name="T24" fmla="*/ 117 w 119"/>
                <a:gd name="T25" fmla="*/ 58 h 183"/>
                <a:gd name="T26" fmla="*/ 112 w 119"/>
                <a:gd name="T27" fmla="*/ 52 h 183"/>
                <a:gd name="T28" fmla="*/ 66 w 119"/>
                <a:gd name="T29" fmla="*/ 116 h 183"/>
                <a:gd name="T30" fmla="*/ 19 w 119"/>
                <a:gd name="T31" fmla="*/ 165 h 183"/>
                <a:gd name="T32" fmla="*/ 56 w 119"/>
                <a:gd name="T33" fmla="*/ 81 h 183"/>
                <a:gd name="T34" fmla="*/ 50 w 119"/>
                <a:gd name="T35" fmla="*/ 75 h 183"/>
                <a:gd name="T36" fmla="*/ 16 w 119"/>
                <a:gd name="T37" fmla="*/ 82 h 183"/>
                <a:gd name="T38" fmla="*/ 18 w 119"/>
                <a:gd name="T39" fmla="*/ 79 h 183"/>
                <a:gd name="T40" fmla="*/ 23 w 119"/>
                <a:gd name="T41" fmla="*/ 78 h 183"/>
                <a:gd name="T42" fmla="*/ 53 w 119"/>
                <a:gd name="T43" fmla="*/ 25 h 183"/>
                <a:gd name="T44" fmla="*/ 103 w 119"/>
                <a:gd name="T45" fmla="*/ 12 h 183"/>
                <a:gd name="T46" fmla="*/ 75 w 119"/>
                <a:gd name="T47" fmla="*/ 56 h 183"/>
                <a:gd name="T48" fmla="*/ 80 w 119"/>
                <a:gd name="T49" fmla="*/ 64 h 183"/>
                <a:gd name="T50" fmla="*/ 106 w 119"/>
                <a:gd name="T51" fmla="*/ 61 h 183"/>
                <a:gd name="T52" fmla="*/ 66 w 119"/>
                <a:gd name="T53" fmla="*/ 11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183">
                  <a:moveTo>
                    <a:pt x="112" y="52"/>
                  </a:moveTo>
                  <a:cubicBezTo>
                    <a:pt x="105" y="53"/>
                    <a:pt x="98" y="53"/>
                    <a:pt x="91" y="53"/>
                  </a:cubicBezTo>
                  <a:cubicBezTo>
                    <a:pt x="101" y="40"/>
                    <a:pt x="109" y="25"/>
                    <a:pt x="115" y="9"/>
                  </a:cubicBezTo>
                  <a:cubicBezTo>
                    <a:pt x="116" y="5"/>
                    <a:pt x="113" y="2"/>
                    <a:pt x="110" y="2"/>
                  </a:cubicBezTo>
                  <a:cubicBezTo>
                    <a:pt x="89" y="1"/>
                    <a:pt x="66" y="0"/>
                    <a:pt x="49" y="15"/>
                  </a:cubicBezTo>
                  <a:cubicBezTo>
                    <a:pt x="38" y="24"/>
                    <a:pt x="30" y="39"/>
                    <a:pt x="24" y="55"/>
                  </a:cubicBezTo>
                  <a:cubicBezTo>
                    <a:pt x="16" y="65"/>
                    <a:pt x="9" y="76"/>
                    <a:pt x="2" y="88"/>
                  </a:cubicBezTo>
                  <a:cubicBezTo>
                    <a:pt x="0" y="92"/>
                    <a:pt x="4" y="96"/>
                    <a:pt x="8" y="94"/>
                  </a:cubicBezTo>
                  <a:cubicBezTo>
                    <a:pt x="19" y="89"/>
                    <a:pt x="31" y="90"/>
                    <a:pt x="43" y="87"/>
                  </a:cubicBezTo>
                  <a:cubicBezTo>
                    <a:pt x="31" y="117"/>
                    <a:pt x="15" y="145"/>
                    <a:pt x="5" y="176"/>
                  </a:cubicBezTo>
                  <a:cubicBezTo>
                    <a:pt x="4" y="180"/>
                    <a:pt x="8" y="183"/>
                    <a:pt x="12" y="181"/>
                  </a:cubicBezTo>
                  <a:cubicBezTo>
                    <a:pt x="35" y="168"/>
                    <a:pt x="53" y="146"/>
                    <a:pt x="70" y="126"/>
                  </a:cubicBezTo>
                  <a:cubicBezTo>
                    <a:pt x="87" y="105"/>
                    <a:pt x="105" y="83"/>
                    <a:pt x="117" y="58"/>
                  </a:cubicBezTo>
                  <a:cubicBezTo>
                    <a:pt x="119" y="54"/>
                    <a:pt x="116" y="51"/>
                    <a:pt x="112" y="52"/>
                  </a:cubicBezTo>
                  <a:close/>
                  <a:moveTo>
                    <a:pt x="66" y="116"/>
                  </a:moveTo>
                  <a:cubicBezTo>
                    <a:pt x="52" y="133"/>
                    <a:pt x="37" y="151"/>
                    <a:pt x="19" y="165"/>
                  </a:cubicBezTo>
                  <a:cubicBezTo>
                    <a:pt x="30" y="136"/>
                    <a:pt x="46" y="110"/>
                    <a:pt x="56" y="81"/>
                  </a:cubicBezTo>
                  <a:cubicBezTo>
                    <a:pt x="57" y="78"/>
                    <a:pt x="53" y="74"/>
                    <a:pt x="50" y="75"/>
                  </a:cubicBezTo>
                  <a:cubicBezTo>
                    <a:pt x="39" y="79"/>
                    <a:pt x="27" y="79"/>
                    <a:pt x="16" y="82"/>
                  </a:cubicBezTo>
                  <a:cubicBezTo>
                    <a:pt x="17" y="81"/>
                    <a:pt x="17" y="80"/>
                    <a:pt x="18" y="79"/>
                  </a:cubicBezTo>
                  <a:cubicBezTo>
                    <a:pt x="19" y="80"/>
                    <a:pt x="22" y="80"/>
                    <a:pt x="23" y="78"/>
                  </a:cubicBezTo>
                  <a:cubicBezTo>
                    <a:pt x="35" y="62"/>
                    <a:pt x="39" y="41"/>
                    <a:pt x="53" y="25"/>
                  </a:cubicBezTo>
                  <a:cubicBezTo>
                    <a:pt x="64" y="11"/>
                    <a:pt x="85" y="11"/>
                    <a:pt x="103" y="12"/>
                  </a:cubicBezTo>
                  <a:cubicBezTo>
                    <a:pt x="96" y="28"/>
                    <a:pt x="88" y="43"/>
                    <a:pt x="75" y="56"/>
                  </a:cubicBezTo>
                  <a:cubicBezTo>
                    <a:pt x="72" y="59"/>
                    <a:pt x="75" y="65"/>
                    <a:pt x="80" y="64"/>
                  </a:cubicBezTo>
                  <a:cubicBezTo>
                    <a:pt x="89" y="62"/>
                    <a:pt x="97" y="62"/>
                    <a:pt x="106" y="61"/>
                  </a:cubicBezTo>
                  <a:cubicBezTo>
                    <a:pt x="96" y="81"/>
                    <a:pt x="81" y="100"/>
                    <a:pt x="66" y="116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0">
              <a:extLst>
                <a:ext uri="{FF2B5EF4-FFF2-40B4-BE49-F238E27FC236}">
                  <a16:creationId xmlns:a16="http://schemas.microsoft.com/office/drawing/2014/main" id="{2EED4E7E-DF86-4700-AD95-D0F714356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6636" y="4089326"/>
              <a:ext cx="169734" cy="179575"/>
            </a:xfrm>
            <a:custGeom>
              <a:avLst/>
              <a:gdLst>
                <a:gd name="T0" fmla="*/ 28 w 29"/>
                <a:gd name="T1" fmla="*/ 26 h 31"/>
                <a:gd name="T2" fmla="*/ 12 w 29"/>
                <a:gd name="T3" fmla="*/ 4 h 31"/>
                <a:gd name="T4" fmla="*/ 6 w 29"/>
                <a:gd name="T5" fmla="*/ 0 h 31"/>
                <a:gd name="T6" fmla="*/ 2 w 29"/>
                <a:gd name="T7" fmla="*/ 1 h 31"/>
                <a:gd name="T8" fmla="*/ 1 w 29"/>
                <a:gd name="T9" fmla="*/ 7 h 31"/>
                <a:gd name="T10" fmla="*/ 10 w 29"/>
                <a:gd name="T11" fmla="*/ 23 h 31"/>
                <a:gd name="T12" fmla="*/ 26 w 29"/>
                <a:gd name="T13" fmla="*/ 30 h 31"/>
                <a:gd name="T14" fmla="*/ 28 w 29"/>
                <a:gd name="T15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1">
                  <a:moveTo>
                    <a:pt x="28" y="26"/>
                  </a:moveTo>
                  <a:cubicBezTo>
                    <a:pt x="20" y="21"/>
                    <a:pt x="15" y="12"/>
                    <a:pt x="12" y="4"/>
                  </a:cubicBezTo>
                  <a:cubicBezTo>
                    <a:pt x="11" y="1"/>
                    <a:pt x="9" y="0"/>
                    <a:pt x="6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3"/>
                    <a:pt x="0" y="5"/>
                    <a:pt x="1" y="7"/>
                  </a:cubicBezTo>
                  <a:cubicBezTo>
                    <a:pt x="3" y="13"/>
                    <a:pt x="6" y="18"/>
                    <a:pt x="10" y="23"/>
                  </a:cubicBezTo>
                  <a:cubicBezTo>
                    <a:pt x="15" y="28"/>
                    <a:pt x="20" y="30"/>
                    <a:pt x="26" y="30"/>
                  </a:cubicBezTo>
                  <a:cubicBezTo>
                    <a:pt x="29" y="31"/>
                    <a:pt x="29" y="27"/>
                    <a:pt x="28" y="26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1">
              <a:extLst>
                <a:ext uri="{FF2B5EF4-FFF2-40B4-BE49-F238E27FC236}">
                  <a16:creationId xmlns:a16="http://schemas.microsoft.com/office/drawing/2014/main" id="{3D8388E0-64B7-4CB2-A7D4-16F398C83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1291" y="3941730"/>
              <a:ext cx="76258" cy="233693"/>
            </a:xfrm>
            <a:custGeom>
              <a:avLst/>
              <a:gdLst>
                <a:gd name="T0" fmla="*/ 11 w 13"/>
                <a:gd name="T1" fmla="*/ 18 h 40"/>
                <a:gd name="T2" fmla="*/ 11 w 13"/>
                <a:gd name="T3" fmla="*/ 4 h 40"/>
                <a:gd name="T4" fmla="*/ 3 w 13"/>
                <a:gd name="T5" fmla="*/ 4 h 40"/>
                <a:gd name="T6" fmla="*/ 8 w 13"/>
                <a:gd name="T7" fmla="*/ 37 h 40"/>
                <a:gd name="T8" fmla="*/ 13 w 13"/>
                <a:gd name="T9" fmla="*/ 35 h 40"/>
                <a:gd name="T10" fmla="*/ 11 w 13"/>
                <a:gd name="T11" fmla="*/ 1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40">
                  <a:moveTo>
                    <a:pt x="11" y="18"/>
                  </a:moveTo>
                  <a:cubicBezTo>
                    <a:pt x="11" y="13"/>
                    <a:pt x="12" y="8"/>
                    <a:pt x="11" y="4"/>
                  </a:cubicBezTo>
                  <a:cubicBezTo>
                    <a:pt x="10" y="0"/>
                    <a:pt x="4" y="0"/>
                    <a:pt x="3" y="4"/>
                  </a:cubicBezTo>
                  <a:cubicBezTo>
                    <a:pt x="0" y="14"/>
                    <a:pt x="3" y="28"/>
                    <a:pt x="8" y="37"/>
                  </a:cubicBezTo>
                  <a:cubicBezTo>
                    <a:pt x="9" y="40"/>
                    <a:pt x="13" y="38"/>
                    <a:pt x="13" y="35"/>
                  </a:cubicBezTo>
                  <a:cubicBezTo>
                    <a:pt x="12" y="30"/>
                    <a:pt x="12" y="24"/>
                    <a:pt x="11" y="18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2">
              <a:extLst>
                <a:ext uri="{FF2B5EF4-FFF2-40B4-BE49-F238E27FC236}">
                  <a16:creationId xmlns:a16="http://schemas.microsoft.com/office/drawing/2014/main" id="{D1683682-C367-419B-A22C-55FD075AC3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5943" y="3941730"/>
              <a:ext cx="76258" cy="216472"/>
            </a:xfrm>
            <a:custGeom>
              <a:avLst/>
              <a:gdLst>
                <a:gd name="T0" fmla="*/ 11 w 13"/>
                <a:gd name="T1" fmla="*/ 4 h 37"/>
                <a:gd name="T2" fmla="*/ 4 w 13"/>
                <a:gd name="T3" fmla="*/ 4 h 37"/>
                <a:gd name="T4" fmla="*/ 2 w 13"/>
                <a:gd name="T5" fmla="*/ 32 h 37"/>
                <a:gd name="T6" fmla="*/ 7 w 13"/>
                <a:gd name="T7" fmla="*/ 34 h 37"/>
                <a:gd name="T8" fmla="*/ 11 w 13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7">
                  <a:moveTo>
                    <a:pt x="11" y="4"/>
                  </a:moveTo>
                  <a:cubicBezTo>
                    <a:pt x="11" y="0"/>
                    <a:pt x="5" y="0"/>
                    <a:pt x="4" y="4"/>
                  </a:cubicBezTo>
                  <a:cubicBezTo>
                    <a:pt x="3" y="13"/>
                    <a:pt x="5" y="23"/>
                    <a:pt x="2" y="32"/>
                  </a:cubicBezTo>
                  <a:cubicBezTo>
                    <a:pt x="0" y="35"/>
                    <a:pt x="6" y="37"/>
                    <a:pt x="7" y="34"/>
                  </a:cubicBezTo>
                  <a:cubicBezTo>
                    <a:pt x="12" y="25"/>
                    <a:pt x="13" y="13"/>
                    <a:pt x="11" y="4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3">
              <a:extLst>
                <a:ext uri="{FF2B5EF4-FFF2-40B4-BE49-F238E27FC236}">
                  <a16:creationId xmlns:a16="http://schemas.microsoft.com/office/drawing/2014/main" id="{C3D7AF9B-3882-475B-AF11-1EFB7D654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8086" y="4682166"/>
              <a:ext cx="216472" cy="199254"/>
            </a:xfrm>
            <a:custGeom>
              <a:avLst/>
              <a:gdLst>
                <a:gd name="T0" fmla="*/ 28 w 37"/>
                <a:gd name="T1" fmla="*/ 7 h 34"/>
                <a:gd name="T2" fmla="*/ 21 w 37"/>
                <a:gd name="T3" fmla="*/ 8 h 34"/>
                <a:gd name="T4" fmla="*/ 19 w 37"/>
                <a:gd name="T5" fmla="*/ 4 h 34"/>
                <a:gd name="T6" fmla="*/ 13 w 37"/>
                <a:gd name="T7" fmla="*/ 5 h 34"/>
                <a:gd name="T8" fmla="*/ 13 w 37"/>
                <a:gd name="T9" fmla="*/ 10 h 34"/>
                <a:gd name="T10" fmla="*/ 2 w 37"/>
                <a:gd name="T11" fmla="*/ 14 h 34"/>
                <a:gd name="T12" fmla="*/ 4 w 37"/>
                <a:gd name="T13" fmla="*/ 19 h 34"/>
                <a:gd name="T14" fmla="*/ 15 w 37"/>
                <a:gd name="T15" fmla="*/ 19 h 34"/>
                <a:gd name="T16" fmla="*/ 17 w 37"/>
                <a:gd name="T17" fmla="*/ 28 h 34"/>
                <a:gd name="T18" fmla="*/ 25 w 37"/>
                <a:gd name="T19" fmla="*/ 26 h 34"/>
                <a:gd name="T20" fmla="*/ 23 w 37"/>
                <a:gd name="T21" fmla="*/ 18 h 34"/>
                <a:gd name="T22" fmla="*/ 31 w 37"/>
                <a:gd name="T23" fmla="*/ 16 h 34"/>
                <a:gd name="T24" fmla="*/ 28 w 37"/>
                <a:gd name="T25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34">
                  <a:moveTo>
                    <a:pt x="28" y="7"/>
                  </a:moveTo>
                  <a:cubicBezTo>
                    <a:pt x="26" y="7"/>
                    <a:pt x="23" y="8"/>
                    <a:pt x="21" y="8"/>
                  </a:cubicBezTo>
                  <a:cubicBezTo>
                    <a:pt x="20" y="7"/>
                    <a:pt x="19" y="5"/>
                    <a:pt x="19" y="4"/>
                  </a:cubicBezTo>
                  <a:cubicBezTo>
                    <a:pt x="18" y="0"/>
                    <a:pt x="12" y="1"/>
                    <a:pt x="13" y="5"/>
                  </a:cubicBezTo>
                  <a:cubicBezTo>
                    <a:pt x="13" y="7"/>
                    <a:pt x="13" y="9"/>
                    <a:pt x="13" y="10"/>
                  </a:cubicBezTo>
                  <a:cubicBezTo>
                    <a:pt x="10" y="11"/>
                    <a:pt x="6" y="13"/>
                    <a:pt x="2" y="14"/>
                  </a:cubicBezTo>
                  <a:cubicBezTo>
                    <a:pt x="0" y="15"/>
                    <a:pt x="1" y="19"/>
                    <a:pt x="4" y="19"/>
                  </a:cubicBezTo>
                  <a:cubicBezTo>
                    <a:pt x="7" y="20"/>
                    <a:pt x="11" y="19"/>
                    <a:pt x="15" y="19"/>
                  </a:cubicBezTo>
                  <a:cubicBezTo>
                    <a:pt x="15" y="22"/>
                    <a:pt x="16" y="25"/>
                    <a:pt x="17" y="28"/>
                  </a:cubicBezTo>
                  <a:cubicBezTo>
                    <a:pt x="18" y="34"/>
                    <a:pt x="27" y="31"/>
                    <a:pt x="25" y="26"/>
                  </a:cubicBezTo>
                  <a:cubicBezTo>
                    <a:pt x="25" y="23"/>
                    <a:pt x="24" y="21"/>
                    <a:pt x="23" y="18"/>
                  </a:cubicBezTo>
                  <a:cubicBezTo>
                    <a:pt x="26" y="17"/>
                    <a:pt x="28" y="17"/>
                    <a:pt x="31" y="16"/>
                  </a:cubicBezTo>
                  <a:cubicBezTo>
                    <a:pt x="37" y="14"/>
                    <a:pt x="34" y="6"/>
                    <a:pt x="28" y="7"/>
                  </a:cubicBezTo>
                  <a:close/>
                </a:path>
              </a:pathLst>
            </a:custGeom>
            <a:solidFill>
              <a:srgbClr val="44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FD8D14D2-686F-4197-BBD0-B1D921AA93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959" y="5510502"/>
            <a:ext cx="3032616" cy="3935368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076F4EFA-34B5-4848-9826-4153FD27B0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47" y="5392609"/>
            <a:ext cx="3032616" cy="3935368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412B1599-1767-477D-88C2-0801F8458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806" y="4374786"/>
            <a:ext cx="620494" cy="606019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324A855-B3EC-42D6-B601-F0B8344B1B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1210" y="4289559"/>
            <a:ext cx="656544" cy="782933"/>
          </a:xfrm>
          <a:prstGeom prst="rect">
            <a:avLst/>
          </a:prstGeom>
        </p:spPr>
      </p:pic>
      <p:sp>
        <p:nvSpPr>
          <p:cNvPr id="54" name="Text Box 81">
            <a:extLst>
              <a:ext uri="{FF2B5EF4-FFF2-40B4-BE49-F238E27FC236}">
                <a16:creationId xmlns:a16="http://schemas.microsoft.com/office/drawing/2014/main" id="{5B8E922E-CBA0-49DB-9524-CF4952FB6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637" y="1864847"/>
            <a:ext cx="527786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Chúng mình cùng 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luyện tập chuyển đổi 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Các đơn vị đo độ dài nhé!</a:t>
            </a:r>
          </a:p>
        </p:txBody>
      </p:sp>
      <p:pic>
        <p:nvPicPr>
          <p:cNvPr id="50" name="图片 2">
            <a:extLst>
              <a:ext uri="{FF2B5EF4-FFF2-40B4-BE49-F238E27FC236}">
                <a16:creationId xmlns:a16="http://schemas.microsoft.com/office/drawing/2014/main" id="{D78DB647-08FD-41B9-8815-4A0A56E2F3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46" b="75445"/>
          <a:stretch/>
        </p:blipFill>
        <p:spPr>
          <a:xfrm>
            <a:off x="-662361" y="-235304"/>
            <a:ext cx="8834606" cy="8291147"/>
          </a:xfrm>
          <a:prstGeom prst="rect">
            <a:avLst/>
          </a:prstGeom>
        </p:spPr>
      </p:pic>
      <p:sp>
        <p:nvSpPr>
          <p:cNvPr id="51" name="Text Box 81">
            <a:extLst>
              <a:ext uri="{FF2B5EF4-FFF2-40B4-BE49-F238E27FC236}">
                <a16:creationId xmlns:a16="http://schemas.microsoft.com/office/drawing/2014/main" id="{9A8966BF-3E80-4A0F-9AE9-BBBAB4962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279" y="1844250"/>
            <a:ext cx="527786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Chúng mình cùng 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luyện tập chuyển đổi </a:t>
            </a:r>
          </a:p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Các đơn vị đo độ dài nhé!</a:t>
            </a:r>
          </a:p>
        </p:txBody>
      </p:sp>
    </p:spTree>
    <p:extLst>
      <p:ext uri="{BB962C8B-B14F-4D97-AF65-F5344CB8AC3E}">
        <p14:creationId xmlns:p14="http://schemas.microsoft.com/office/powerpoint/2010/main" val="189269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3000">
        <p:fade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35">
            <a:extLst>
              <a:ext uri="{FF2B5EF4-FFF2-40B4-BE49-F238E27FC236}">
                <a16:creationId xmlns:a16="http://schemas.microsoft.com/office/drawing/2014/main" id="{5EED6EA0-28FC-4B63-B4C7-5F0ECE5EE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4836585"/>
            <a:ext cx="1930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vi-VN" altLang="en-US" sz="2000"/>
          </a:p>
        </p:txBody>
      </p:sp>
      <p:sp>
        <p:nvSpPr>
          <p:cNvPr id="8195" name="Text Box 8">
            <a:extLst>
              <a:ext uri="{FF2B5EF4-FFF2-40B4-BE49-F238E27FC236}">
                <a16:creationId xmlns:a16="http://schemas.microsoft.com/office/drawing/2014/main" id="{FDFD876D-FB57-4ED2-9778-6B09DC394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2000" y="2093385"/>
            <a:ext cx="609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400" b="1">
              <a:latin typeface=".VnTime" pitchFamily="34" charset="0"/>
              <a:cs typeface="Times New Roman" panose="02020603050405020304" pitchFamily="18" charset="0"/>
            </a:endParaRPr>
          </a:p>
        </p:txBody>
      </p:sp>
      <p:sp>
        <p:nvSpPr>
          <p:cNvPr id="2058" name="Text Box 81">
            <a:extLst>
              <a:ext uri="{FF2B5EF4-FFF2-40B4-BE49-F238E27FC236}">
                <a16:creationId xmlns:a16="http://schemas.microsoft.com/office/drawing/2014/main" id="{9BF8874A-5913-43FD-9690-B5F025F26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395818"/>
            <a:ext cx="10972800" cy="6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>
                <a:latin typeface="Times New Roman" panose="02020603050405020304" pitchFamily="18" charset="0"/>
              </a:rPr>
              <a:t>Bài 2: Viết số hoặc phân số thích hợp vào chỗ chấm:</a:t>
            </a:r>
          </a:p>
        </p:txBody>
      </p:sp>
      <p:sp>
        <p:nvSpPr>
          <p:cNvPr id="48210" name="Text Box 82">
            <a:extLst>
              <a:ext uri="{FF2B5EF4-FFF2-40B4-BE49-F238E27FC236}">
                <a16:creationId xmlns:a16="http://schemas.microsoft.com/office/drawing/2014/main" id="{DDA463AC-D789-4D66-8BA9-6D8310684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599" y="1102784"/>
            <a:ext cx="449198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en-US" sz="3600" dirty="0">
                <a:latin typeface="Times New Roman" panose="02020603050405020304" pitchFamily="18" charset="0"/>
              </a:rPr>
              <a:t>135m =              dm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dirty="0">
                <a:latin typeface="Times New Roman" panose="02020603050405020304" pitchFamily="18" charset="0"/>
              </a:rPr>
              <a:t> 342dm =              cm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dirty="0">
                <a:latin typeface="Times New Roman" panose="02020603050405020304" pitchFamily="18" charset="0"/>
              </a:rPr>
              <a:t>   15cm =              mm</a:t>
            </a:r>
          </a:p>
        </p:txBody>
      </p:sp>
      <p:sp>
        <p:nvSpPr>
          <p:cNvPr id="48211" name="Text Box 83">
            <a:extLst>
              <a:ext uri="{FF2B5EF4-FFF2-40B4-BE49-F238E27FC236}">
                <a16:creationId xmlns:a16="http://schemas.microsoft.com/office/drawing/2014/main" id="{71B8B221-2AAE-4BD2-BE4B-F675381FD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399" y="1102784"/>
            <a:ext cx="5584825" cy="239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dirty="0">
                <a:latin typeface="Times New Roman" panose="02020603050405020304" pitchFamily="18" charset="0"/>
              </a:rPr>
              <a:t>b) 8300m =             dam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dirty="0">
                <a:latin typeface="Times New Roman" panose="02020603050405020304" pitchFamily="18" charset="0"/>
              </a:rPr>
              <a:t>   4000m   =             hm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3600" dirty="0">
                <a:latin typeface="Times New Roman" panose="02020603050405020304" pitchFamily="18" charset="0"/>
              </a:rPr>
              <a:t>  25 000m =             km</a:t>
            </a:r>
          </a:p>
        </p:txBody>
      </p:sp>
      <p:sp>
        <p:nvSpPr>
          <p:cNvPr id="48212" name="Text Box 84">
            <a:extLst>
              <a:ext uri="{FF2B5EF4-FFF2-40B4-BE49-F238E27FC236}">
                <a16:creationId xmlns:a16="http://schemas.microsoft.com/office/drawing/2014/main" id="{1348F693-B2C2-4126-861E-453BB5873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494" y="4011101"/>
            <a:ext cx="6160506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panose="02020603050405020304" pitchFamily="18" charset="0"/>
              </a:rPr>
              <a:t>c) 1mm =          cm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panose="02020603050405020304" pitchFamily="18" charset="0"/>
              </a:rPr>
              <a:t>    1cm  =           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400" dirty="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dirty="0">
                <a:latin typeface="Times New Roman" panose="02020603050405020304" pitchFamily="18" charset="0"/>
              </a:rPr>
              <a:t>    1m   =            km</a:t>
            </a:r>
          </a:p>
        </p:txBody>
      </p:sp>
      <p:sp>
        <p:nvSpPr>
          <p:cNvPr id="48213" name="Text Box 85">
            <a:extLst>
              <a:ext uri="{FF2B5EF4-FFF2-40B4-BE49-F238E27FC236}">
                <a16:creationId xmlns:a16="http://schemas.microsoft.com/office/drawing/2014/main" id="{E8DA0E12-95C6-47B8-8C1F-0C6D53503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526" y="1073756"/>
            <a:ext cx="1219200" cy="6667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1350</a:t>
            </a:r>
          </a:p>
        </p:txBody>
      </p:sp>
      <p:sp>
        <p:nvSpPr>
          <p:cNvPr id="48214" name="Text Box 86">
            <a:extLst>
              <a:ext uri="{FF2B5EF4-FFF2-40B4-BE49-F238E27FC236}">
                <a16:creationId xmlns:a16="http://schemas.microsoft.com/office/drawing/2014/main" id="{1CD0A756-1947-49AC-A2C5-34775FA53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526" y="1949359"/>
            <a:ext cx="1219200" cy="6667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3420</a:t>
            </a:r>
          </a:p>
        </p:txBody>
      </p:sp>
      <p:sp>
        <p:nvSpPr>
          <p:cNvPr id="48215" name="Text Box 87">
            <a:extLst>
              <a:ext uri="{FF2B5EF4-FFF2-40B4-BE49-F238E27FC236}">
                <a16:creationId xmlns:a16="http://schemas.microsoft.com/office/drawing/2014/main" id="{A38B09AE-113E-4D3D-BBFE-CA688185F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4526" y="2811774"/>
            <a:ext cx="1219200" cy="6667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>
                <a:solidFill>
                  <a:schemeClr val="accent2"/>
                </a:solidFill>
                <a:latin typeface="Times New Roman" panose="02020603050405020304" pitchFamily="18" charset="0"/>
              </a:rPr>
              <a:t>150</a:t>
            </a:r>
          </a:p>
        </p:txBody>
      </p:sp>
      <p:sp>
        <p:nvSpPr>
          <p:cNvPr id="48216" name="Text Box 88">
            <a:extLst>
              <a:ext uri="{FF2B5EF4-FFF2-40B4-BE49-F238E27FC236}">
                <a16:creationId xmlns:a16="http://schemas.microsoft.com/office/drawing/2014/main" id="{15BE3F64-3DE7-4BF6-9284-B5E97FBFA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0800" y="1120387"/>
            <a:ext cx="1117600" cy="6667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830</a:t>
            </a:r>
          </a:p>
        </p:txBody>
      </p:sp>
      <p:sp>
        <p:nvSpPr>
          <p:cNvPr id="48217" name="Text Box 89">
            <a:extLst>
              <a:ext uri="{FF2B5EF4-FFF2-40B4-BE49-F238E27FC236}">
                <a16:creationId xmlns:a16="http://schemas.microsoft.com/office/drawing/2014/main" id="{E66A1AB2-1677-489D-9436-9B4062FB4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4450" y="1949359"/>
            <a:ext cx="1117599" cy="6667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>
                <a:solidFill>
                  <a:schemeClr val="accent2"/>
                </a:solidFill>
                <a:latin typeface="Times New Roman" panose="02020603050405020304" pitchFamily="18" charset="0"/>
              </a:rPr>
              <a:t>40</a:t>
            </a:r>
          </a:p>
        </p:txBody>
      </p:sp>
      <p:sp>
        <p:nvSpPr>
          <p:cNvPr id="48218" name="Text Box 90">
            <a:extLst>
              <a:ext uri="{FF2B5EF4-FFF2-40B4-BE49-F238E27FC236}">
                <a16:creationId xmlns:a16="http://schemas.microsoft.com/office/drawing/2014/main" id="{1C28F709-7404-43E1-999B-DDCFDC92C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4449" y="2780392"/>
            <a:ext cx="1117599" cy="66678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>
                <a:solidFill>
                  <a:schemeClr val="accent2"/>
                </a:solidFill>
                <a:latin typeface="Times New Roman" panose="02020603050405020304" pitchFamily="18" charset="0"/>
              </a:rPr>
              <a:t>25</a:t>
            </a:r>
          </a:p>
        </p:txBody>
      </p:sp>
      <p:graphicFrame>
        <p:nvGraphicFramePr>
          <p:cNvPr id="48220" name="Object 92">
            <a:extLst>
              <a:ext uri="{FF2B5EF4-FFF2-40B4-BE49-F238E27FC236}">
                <a16:creationId xmlns:a16="http://schemas.microsoft.com/office/drawing/2014/main" id="{16E8C787-301A-491B-BF23-60F9AEB833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284828"/>
              </p:ext>
            </p:extLst>
          </p:nvPr>
        </p:nvGraphicFramePr>
        <p:xfrm>
          <a:off x="5816652" y="3943180"/>
          <a:ext cx="609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3" imgW="457200" imgH="965200" progId="Equation.DSMT4">
                  <p:embed/>
                </p:oleObj>
              </mc:Choice>
              <mc:Fallback>
                <p:oleObj name="Equation" r:id="rId3" imgW="457200" imgH="965200" progId="Equation.DSMT4">
                  <p:embed/>
                  <p:pic>
                    <p:nvPicPr>
                      <p:cNvPr id="48220" name="Object 92">
                        <a:extLst>
                          <a:ext uri="{FF2B5EF4-FFF2-40B4-BE49-F238E27FC236}">
                            <a16:creationId xmlns:a16="http://schemas.microsoft.com/office/drawing/2014/main" id="{16E8C787-301A-491B-BF23-60F9AEB833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6652" y="3943180"/>
                        <a:ext cx="609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21" name="Object 93">
            <a:extLst>
              <a:ext uri="{FF2B5EF4-FFF2-40B4-BE49-F238E27FC236}">
                <a16:creationId xmlns:a16="http://schemas.microsoft.com/office/drawing/2014/main" id="{FC70B878-831B-4EA2-BD2D-85BD80ABC2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95462"/>
              </p:ext>
            </p:extLst>
          </p:nvPr>
        </p:nvGraphicFramePr>
        <p:xfrm>
          <a:off x="5709918" y="4817595"/>
          <a:ext cx="88053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5" imgW="660400" imgH="965200" progId="Equation.DSMT4">
                  <p:embed/>
                </p:oleObj>
              </mc:Choice>
              <mc:Fallback>
                <p:oleObj name="Equation" r:id="rId5" imgW="660400" imgH="965200" progId="Equation.DSMT4">
                  <p:embed/>
                  <p:pic>
                    <p:nvPicPr>
                      <p:cNvPr id="48221" name="Object 93">
                        <a:extLst>
                          <a:ext uri="{FF2B5EF4-FFF2-40B4-BE49-F238E27FC236}">
                            <a16:creationId xmlns:a16="http://schemas.microsoft.com/office/drawing/2014/main" id="{FC70B878-831B-4EA2-BD2D-85BD80ABC2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9918" y="4817595"/>
                        <a:ext cx="88053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222" name="Object 94">
            <a:extLst>
              <a:ext uri="{FF2B5EF4-FFF2-40B4-BE49-F238E27FC236}">
                <a16:creationId xmlns:a16="http://schemas.microsoft.com/office/drawing/2014/main" id="{DD287E20-3A10-43B2-B12F-63929ABC01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196025"/>
              </p:ext>
            </p:extLst>
          </p:nvPr>
        </p:nvGraphicFramePr>
        <p:xfrm>
          <a:off x="5609589" y="5638800"/>
          <a:ext cx="1150937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Equation" r:id="rId7" imgW="863600" imgH="965200" progId="Equation.DSMT4">
                  <p:embed/>
                </p:oleObj>
              </mc:Choice>
              <mc:Fallback>
                <p:oleObj name="Equation" r:id="rId7" imgW="863600" imgH="965200" progId="Equation.DSMT4">
                  <p:embed/>
                  <p:pic>
                    <p:nvPicPr>
                      <p:cNvPr id="48222" name="Object 94">
                        <a:extLst>
                          <a:ext uri="{FF2B5EF4-FFF2-40B4-BE49-F238E27FC236}">
                            <a16:creationId xmlns:a16="http://schemas.microsoft.com/office/drawing/2014/main" id="{DD287E20-3A10-43B2-B12F-63929ABC01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9589" y="5638800"/>
                        <a:ext cx="1150937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图片 5">
            <a:extLst>
              <a:ext uri="{FF2B5EF4-FFF2-40B4-BE49-F238E27FC236}">
                <a16:creationId xmlns:a16="http://schemas.microsoft.com/office/drawing/2014/main" id="{6AA51603-A69D-4849-82A5-C717F187244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2" y="3619925"/>
            <a:ext cx="3626409" cy="3160738"/>
          </a:xfrm>
          <a:prstGeom prst="rect">
            <a:avLst/>
          </a:prstGeom>
        </p:spPr>
      </p:pic>
      <p:grpSp>
        <p:nvGrpSpPr>
          <p:cNvPr id="20" name="组合 3">
            <a:extLst>
              <a:ext uri="{FF2B5EF4-FFF2-40B4-BE49-F238E27FC236}">
                <a16:creationId xmlns:a16="http://schemas.microsoft.com/office/drawing/2014/main" id="{59DEB5E6-7D04-425B-B981-9FE66FE10ECA}"/>
              </a:ext>
            </a:extLst>
          </p:cNvPr>
          <p:cNvGrpSpPr/>
          <p:nvPr/>
        </p:nvGrpSpPr>
        <p:grpSpPr>
          <a:xfrm rot="610480">
            <a:off x="7994418" y="4096557"/>
            <a:ext cx="4134980" cy="2415212"/>
            <a:chOff x="3113542" y="-790437"/>
            <a:chExt cx="6897475" cy="4292191"/>
          </a:xfrm>
        </p:grpSpPr>
        <p:pic>
          <p:nvPicPr>
            <p:cNvPr id="21" name="图片 1">
              <a:extLst>
                <a:ext uri="{FF2B5EF4-FFF2-40B4-BE49-F238E27FC236}">
                  <a16:creationId xmlns:a16="http://schemas.microsoft.com/office/drawing/2014/main" id="{D050ABBB-697F-4A80-A8FC-320574A77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67" r="6732" b="25294"/>
            <a:stretch/>
          </p:blipFill>
          <p:spPr>
            <a:xfrm>
              <a:off x="3113542" y="-790437"/>
              <a:ext cx="6897475" cy="4292191"/>
            </a:xfrm>
            <a:prstGeom prst="rect">
              <a:avLst/>
            </a:prstGeom>
          </p:spPr>
        </p:pic>
        <p:sp>
          <p:nvSpPr>
            <p:cNvPr id="22" name="文本框 2">
              <a:extLst>
                <a:ext uri="{FF2B5EF4-FFF2-40B4-BE49-F238E27FC236}">
                  <a16:creationId xmlns:a16="http://schemas.microsoft.com/office/drawing/2014/main" id="{13A39841-D40A-40CB-9E5D-1B539867CCEE}"/>
                </a:ext>
              </a:extLst>
            </p:cNvPr>
            <p:cNvSpPr txBox="1"/>
            <p:nvPr/>
          </p:nvSpPr>
          <p:spPr>
            <a:xfrm rot="167105">
              <a:off x="3924501" y="1323989"/>
              <a:ext cx="4394679" cy="147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4000">
                  <a:latin typeface="汉仪小麦体简" panose="00020600040101010101" pitchFamily="18" charset="-122"/>
                  <a:ea typeface="汉仪小麦体简" panose="00020600040101010101" pitchFamily="18" charset="-122"/>
                </a:defRPr>
              </a:lvl1pPr>
            </a:lstStyle>
            <a:p>
              <a:pPr algn="ctr" defTabSz="914400">
                <a:lnSpc>
                  <a:spcPct val="100000"/>
                </a:lnSpc>
                <a:defRPr/>
              </a:pPr>
              <a:r>
                <a:rPr lang="en-US" altLang="zh-CN" sz="2400" b="1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方正喵呜体" panose="02010600010101010101" pitchFamily="2" charset="-122"/>
                  <a:cs typeface="Times New Roman" panose="02020603050405020304" pitchFamily="18" charset="0"/>
                </a:rPr>
                <a:t>Hãy điền nhanh kết quả vào SGK</a:t>
              </a:r>
              <a:endParaRPr lang="zh-CN" altLang="en-US" sz="24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方正喵呜体" panose="0201060001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ransition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8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8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8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4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5" dur="2000"/>
                                        <p:tgtEl>
                                          <p:spTgt spid="4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" grpId="0"/>
      <p:bldP spid="48210" grpId="0"/>
      <p:bldP spid="48211" grpId="0"/>
      <p:bldP spid="48212" grpId="0"/>
      <p:bldP spid="48213" grpId="0" animBg="1"/>
      <p:bldP spid="48214" grpId="0" animBg="1"/>
      <p:bldP spid="48215" grpId="0" animBg="1"/>
      <p:bldP spid="48216" grpId="0" animBg="1"/>
      <p:bldP spid="48217" grpId="0" animBg="1"/>
      <p:bldP spid="482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14090-15A9-4456-8175-C7CCD10ECE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21105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9DAC6A-E448-4B7A-9C55-2AB116CFD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239" y="542109"/>
            <a:ext cx="1956572" cy="71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F3D2DD-7984-4261-AD11-E61771F61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42393" y="2697910"/>
            <a:ext cx="2504399" cy="9174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147CD3-2649-4E88-8CE1-81D576F84A32}"/>
              </a:ext>
            </a:extLst>
          </p:cNvPr>
          <p:cNvSpPr txBox="1"/>
          <p:nvPr/>
        </p:nvSpPr>
        <p:spPr>
          <a:xfrm>
            <a:off x="4646792" y="583256"/>
            <a:ext cx="291746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b="1">
                <a:ln w="31750">
                  <a:solidFill>
                    <a:schemeClr val="bg1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TRÒ CHƠI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F91547-85E9-41A0-9391-B8B1188B5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533400"/>
            <a:ext cx="2895851" cy="10607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3F800B-073E-42F5-BFFA-477203C96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-819539" y="149398"/>
            <a:ext cx="3944128" cy="14447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990A4E-1001-4E5F-813F-CD6CFC00C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8536" y="2591001"/>
            <a:ext cx="1429252" cy="523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08987E-8482-412C-8746-6EFF36F2C9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2557" y="1524000"/>
            <a:ext cx="3450921" cy="1865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C0C90C-828F-4918-AC40-01B94FDF83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6824" y="1524000"/>
            <a:ext cx="3255059" cy="17764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BD9397-1275-4277-92E8-BB3DEB4DCC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8868" y="3465408"/>
            <a:ext cx="8154264" cy="1944792"/>
          </a:xfrm>
          <a:prstGeom prst="rect">
            <a:avLst/>
          </a:prstGeom>
        </p:spPr>
      </p:pic>
      <p:pic>
        <p:nvPicPr>
          <p:cNvPr id="3" name="NhacNen_New_mixdown">
            <a:hlinkClick r:id="" action="ppaction://media"/>
            <a:extLst>
              <a:ext uri="{FF2B5EF4-FFF2-40B4-BE49-F238E27FC236}">
                <a16:creationId xmlns:a16="http://schemas.microsoft.com/office/drawing/2014/main" id="{28167027-7A85-4724-A51F-9BCFD69997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1589619" y="0"/>
            <a:ext cx="828517" cy="828517"/>
          </a:xfrm>
          <a:prstGeom prst="rect">
            <a:avLst/>
          </a:prstGeom>
        </p:spPr>
      </p:pic>
      <p:pic>
        <p:nvPicPr>
          <p:cNvPr id="15" name="Picture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CB68F2-2E43-46C4-8354-BD88138803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8778" y="5541632"/>
            <a:ext cx="2109399" cy="7742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FC2DC4-E9A6-4E74-877B-2C3C0FD598BF}"/>
              </a:ext>
            </a:extLst>
          </p:cNvPr>
          <p:cNvSpPr txBox="1"/>
          <p:nvPr/>
        </p:nvSpPr>
        <p:spPr>
          <a:xfrm>
            <a:off x="-1637227" y="1009640"/>
            <a:ext cx="9698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Nhạc nền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0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375 -0.03287 " pathEditMode="relative" rAng="0" ptsTypes="AA">
                                          <p:cBhvr>
                                            <p:cTn id="34" dur="5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75" y="-16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9375 0.00047 " pathEditMode="relative" rAng="0" ptsTypes="AA">
                                          <p:cBhvr>
                                            <p:cTn id="39" dur="5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4.81481E-6 L -0.09375 0.00046 " pathEditMode="relative" rAng="0" ptsTypes="AA">
                                          <p:cBhvr>
                                            <p:cTn id="44" dur="5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2.22222E-6 L 0.10156 -0.02037 " pathEditMode="relative" rAng="0" ptsTypes="AA">
                                          <p:cBhvr>
                                            <p:cTn id="49" dur="5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-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0 L 0.11276 -0.00023 " pathEditMode="relative" rAng="0" ptsTypes="AA">
                                          <p:cBhvr>
                                            <p:cTn id="54" dur="5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38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4390" numSld="6" showWhenStopped="0">
                    <p:cTn id="5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375 -0.03287 " pathEditMode="relative" rAng="0" ptsTypes="AA">
                                          <p:cBhvr>
                                            <p:cTn id="34" dur="5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75" y="-16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9375 0.00047 " pathEditMode="relative" rAng="0" ptsTypes="AA">
                                          <p:cBhvr>
                                            <p:cTn id="39" dur="5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4.81481E-6 L -0.09375 0.00046 " pathEditMode="relative" rAng="0" ptsTypes="AA">
                                          <p:cBhvr>
                                            <p:cTn id="44" dur="5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2.22222E-6 L 0.10156 -0.02037 " pathEditMode="relative" rAng="0" ptsTypes="AA">
                                          <p:cBhvr>
                                            <p:cTn id="49" dur="5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-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0 L 0.11276 -0.00023 " pathEditMode="relative" rAng="0" ptsTypes="AA">
                                          <p:cBhvr>
                                            <p:cTn id="54" dur="5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38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4390" numSld="6" showWhenStopped="0">
                    <p:cTn id="5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8" grpId="0"/>
        </p:bldLst>
      </p:timing>
    </mc:Fallback>
  </mc:AlternateContent>
  <p:extLst>
    <p:ext uri="{E180D4A7-C9FB-4DFB-919C-405C955672EB}">
      <p14:showEvtLst xmlns:p14="http://schemas.microsoft.com/office/powerpoint/2010/main">
        <p14:playEvt time="10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C40F7-6636-4B05-A249-C5AA12FDA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905CDB2-EEB7-49B9-ADB2-66FCF558DF54}"/>
              </a:ext>
            </a:extLst>
          </p:cNvPr>
          <p:cNvGrpSpPr/>
          <p:nvPr/>
        </p:nvGrpSpPr>
        <p:grpSpPr>
          <a:xfrm>
            <a:off x="2285107" y="246185"/>
            <a:ext cx="9719762" cy="3182815"/>
            <a:chOff x="2285107" y="246185"/>
            <a:chExt cx="9719762" cy="31828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DC2BDB-258C-4F4A-86ED-C0A6EFC4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106" y="246185"/>
              <a:ext cx="9486901" cy="31828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25C03-BBC1-4E41-924B-1D89C7CB42D3}"/>
                </a:ext>
              </a:extLst>
            </p:cNvPr>
            <p:cNvSpPr txBox="1"/>
            <p:nvPr/>
          </p:nvSpPr>
          <p:spPr>
            <a:xfrm>
              <a:off x="2285107" y="1034519"/>
              <a:ext cx="9719762" cy="15661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1000"/>
                </a:lnSpc>
              </a:pPr>
              <a:r>
                <a:rPr lang="en-US" altLang="en-US" sz="4400" b="1" dirty="0">
                  <a:latin typeface="Times New Roman" panose="02020603050405020304" pitchFamily="18" charset="0"/>
                </a:rPr>
                <a:t>Tìm số thích hợp điền vào chỗ chấm: </a:t>
              </a:r>
            </a:p>
            <a:p>
              <a:pPr algn="ctr">
                <a:lnSpc>
                  <a:spcPct val="121000"/>
                </a:lnSpc>
              </a:pPr>
              <a:r>
                <a:rPr lang="en-US" altLang="en-US" sz="4400" b="1" dirty="0">
                  <a:latin typeface="Times New Roman" panose="02020603050405020304" pitchFamily="18" charset="0"/>
                </a:rPr>
                <a:t>4km 37m  =    …..    m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DE6C19-37AA-4D55-B203-0CA4C11C2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47" y="633073"/>
            <a:ext cx="1828800" cy="14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1BF8-DFDC-47FA-9179-0DA83D210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05" y="1832330"/>
            <a:ext cx="1619694" cy="445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F07C3-4F38-4220-AD03-4C6C0ECBD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4" y="4696912"/>
            <a:ext cx="1480559" cy="15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79009-6437-4B91-9359-59C56302401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93" y="4786086"/>
            <a:ext cx="1354108" cy="1495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73A81-4537-406E-B3CE-A31805A589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  <p:pic>
        <p:nvPicPr>
          <p:cNvPr id="26" name="59c3c5f047238">
            <a:hlinkClick r:id="" action="ppaction://media"/>
            <a:extLst>
              <a:ext uri="{FF2B5EF4-FFF2-40B4-BE49-F238E27FC236}">
                <a16:creationId xmlns:a16="http://schemas.microsoft.com/office/drawing/2014/main" id="{B0D31032-F0AD-4067-9A69-879234BD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306516" y="1358810"/>
            <a:ext cx="487363" cy="48736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66CE2CC-C6FC-4C02-8800-255EB55AE7A1}"/>
              </a:ext>
            </a:extLst>
          </p:cNvPr>
          <p:cNvGrpSpPr/>
          <p:nvPr/>
        </p:nvGrpSpPr>
        <p:grpSpPr>
          <a:xfrm>
            <a:off x="2256516" y="3429000"/>
            <a:ext cx="4677684" cy="1549923"/>
            <a:chOff x="2256516" y="3433557"/>
            <a:chExt cx="4677684" cy="154992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A52592-0BB8-4E56-8777-98E51EF60298}"/>
                </a:ext>
              </a:extLst>
            </p:cNvPr>
            <p:cNvSpPr/>
            <p:nvPr/>
          </p:nvSpPr>
          <p:spPr>
            <a:xfrm>
              <a:off x="2590800" y="364236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24F6AB-4202-4A41-B1CC-10AFAD07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56516" y="3433557"/>
              <a:ext cx="1154488" cy="15499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74302B-8BF6-442B-A767-DCF07F5816C6}"/>
                </a:ext>
              </a:extLst>
            </p:cNvPr>
            <p:cNvSpPr txBox="1"/>
            <p:nvPr/>
          </p:nvSpPr>
          <p:spPr>
            <a:xfrm>
              <a:off x="4492937" y="3989903"/>
              <a:ext cx="77906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437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401136-2892-4E74-8408-0ECBBDBDCC02}"/>
              </a:ext>
            </a:extLst>
          </p:cNvPr>
          <p:cNvGrpSpPr/>
          <p:nvPr/>
        </p:nvGrpSpPr>
        <p:grpSpPr>
          <a:xfrm>
            <a:off x="7167386" y="3353692"/>
            <a:ext cx="4567414" cy="1678288"/>
            <a:chOff x="7167386" y="3353692"/>
            <a:chExt cx="4567414" cy="167828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DED7621-90B0-4A1A-9CEE-2AF593FBD5ED}"/>
                </a:ext>
              </a:extLst>
            </p:cNvPr>
            <p:cNvSpPr/>
            <p:nvPr/>
          </p:nvSpPr>
          <p:spPr>
            <a:xfrm>
              <a:off x="7391400" y="367284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9C561F4-337C-4F74-B8C1-E9E1657F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67386" y="3353692"/>
              <a:ext cx="987997" cy="167828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405B9B-8989-4F0C-8CCF-4509B3A6EECA}"/>
                </a:ext>
              </a:extLst>
            </p:cNvPr>
            <p:cNvSpPr txBox="1"/>
            <p:nvPr/>
          </p:nvSpPr>
          <p:spPr>
            <a:xfrm>
              <a:off x="9170978" y="3989903"/>
              <a:ext cx="103874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4307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C13E8F7-E341-4A4A-8467-9009F4679AEA}"/>
              </a:ext>
            </a:extLst>
          </p:cNvPr>
          <p:cNvGrpSpPr/>
          <p:nvPr/>
        </p:nvGrpSpPr>
        <p:grpSpPr>
          <a:xfrm>
            <a:off x="2228026" y="5129048"/>
            <a:ext cx="4706174" cy="1549923"/>
            <a:chOff x="2228026" y="5129048"/>
            <a:chExt cx="4706174" cy="15499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1D00E1D-A2B2-4255-A5D2-8BDE9DF92CF0}"/>
                </a:ext>
              </a:extLst>
            </p:cNvPr>
            <p:cNvSpPr/>
            <p:nvPr/>
          </p:nvSpPr>
          <p:spPr>
            <a:xfrm>
              <a:off x="25908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E08832-3DCC-49A4-AC1D-099A79C0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8026" y="5129048"/>
              <a:ext cx="929351" cy="15499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128BEF-07EE-4FEE-9225-7F18ADBAC7D5}"/>
                </a:ext>
              </a:extLst>
            </p:cNvPr>
            <p:cNvSpPr txBox="1"/>
            <p:nvPr/>
          </p:nvSpPr>
          <p:spPr>
            <a:xfrm>
              <a:off x="4363093" y="5635627"/>
              <a:ext cx="103874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4370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0854B2-F80C-4FF7-88D5-341CFE138CE3}"/>
              </a:ext>
            </a:extLst>
          </p:cNvPr>
          <p:cNvGrpSpPr/>
          <p:nvPr/>
        </p:nvGrpSpPr>
        <p:grpSpPr>
          <a:xfrm>
            <a:off x="7144988" y="5089690"/>
            <a:ext cx="4589812" cy="1548524"/>
            <a:chOff x="7144988" y="5089690"/>
            <a:chExt cx="4589812" cy="154852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814C31-9D0A-41B1-ADED-E8FF4ABD4B00}"/>
                </a:ext>
              </a:extLst>
            </p:cNvPr>
            <p:cNvSpPr/>
            <p:nvPr/>
          </p:nvSpPr>
          <p:spPr>
            <a:xfrm>
              <a:off x="73914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B0FE3D-55AC-44FB-900D-361A2433C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4988" y="5089690"/>
              <a:ext cx="951590" cy="154852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81D0B3-76A8-47AE-B788-8A81D806EC61}"/>
                </a:ext>
              </a:extLst>
            </p:cNvPr>
            <p:cNvSpPr txBox="1"/>
            <p:nvPr/>
          </p:nvSpPr>
          <p:spPr>
            <a:xfrm>
              <a:off x="9170974" y="5635627"/>
              <a:ext cx="103874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4037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368BB1B-92B6-4DE5-ACDE-179696214C55}"/>
              </a:ext>
            </a:extLst>
          </p:cNvPr>
          <p:cNvSpPr/>
          <p:nvPr/>
        </p:nvSpPr>
        <p:spPr>
          <a:xfrm>
            <a:off x="-1257799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Khi đến mỗi Slide, thầy cô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nhấp chuột trái 1 lần hoặc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phím mũi tên qua phải thì câu hỏi và đáp án sẽ tự xuất hiện.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4F5DE-75CB-4900-959D-9E968A52D007}"/>
              </a:ext>
            </a:extLst>
          </p:cNvPr>
          <p:cNvSpPr/>
          <p:nvPr/>
        </p:nvSpPr>
        <p:spPr>
          <a:xfrm>
            <a:off x="3681816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Sau khi HS đưa ra đáp án qua Camera, thầy cô nhấp vào đáp án đúng để xác nhận đáp án.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EE7E23-BC61-4045-9025-919F8F5553AA}"/>
              </a:ext>
            </a:extLst>
          </p:cNvPr>
          <p:cNvSpPr/>
          <p:nvPr/>
        </p:nvSpPr>
        <p:spPr>
          <a:xfrm>
            <a:off x="8640481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Để chuyển sang câu hỏi tiếp theo, thầy cô nhấp phím mũi tên qua phải 2 lần hoặc</a:t>
            </a:r>
            <a:br>
              <a:rPr lang="en-US" sz="2800">
                <a:solidFill>
                  <a:schemeClr val="tx1"/>
                </a:solidFill>
              </a:rPr>
            </a:br>
            <a:r>
              <a:rPr lang="en-US" sz="2800">
                <a:solidFill>
                  <a:schemeClr val="tx1"/>
                </a:solidFill>
              </a:rPr>
              <a:t>nhấp chuột trái 2 lần.</a:t>
            </a:r>
          </a:p>
        </p:txBody>
      </p:sp>
    </p:spTree>
    <p:extLst>
      <p:ext uri="{BB962C8B-B14F-4D97-AF65-F5344CB8AC3E}">
        <p14:creationId xmlns:p14="http://schemas.microsoft.com/office/powerpoint/2010/main" val="12140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0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1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1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C40F7-6636-4B05-A249-C5AA12FDA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905CDB2-EEB7-49B9-ADB2-66FCF558DF54}"/>
              </a:ext>
            </a:extLst>
          </p:cNvPr>
          <p:cNvGrpSpPr/>
          <p:nvPr/>
        </p:nvGrpSpPr>
        <p:grpSpPr>
          <a:xfrm>
            <a:off x="2434106" y="246185"/>
            <a:ext cx="9486901" cy="3182815"/>
            <a:chOff x="2434106" y="246185"/>
            <a:chExt cx="9486901" cy="31828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DC2BDB-258C-4F4A-86ED-C0A6EFC4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106" y="246185"/>
              <a:ext cx="9486901" cy="31828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25C03-BBC1-4E41-924B-1D89C7CB42D3}"/>
                </a:ext>
              </a:extLst>
            </p:cNvPr>
            <p:cNvSpPr txBox="1"/>
            <p:nvPr/>
          </p:nvSpPr>
          <p:spPr>
            <a:xfrm>
              <a:off x="2755834" y="920624"/>
              <a:ext cx="9029103" cy="15661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1000"/>
                </a:lnSpc>
              </a:pPr>
              <a:r>
                <a:rPr lang="en-US" altLang="en-US" sz="4400" b="1" dirty="0">
                  <a:latin typeface="Times New Roman" panose="02020603050405020304" pitchFamily="18" charset="0"/>
                </a:rPr>
                <a:t>Tìm số thích hợp điền vào chỗ chấm: </a:t>
              </a:r>
            </a:p>
            <a:p>
              <a:pPr algn="ctr">
                <a:lnSpc>
                  <a:spcPct val="121000"/>
                </a:lnSpc>
              </a:pPr>
              <a:r>
                <a:rPr lang="en-US" altLang="en-US" sz="4400" b="1" dirty="0">
                  <a:latin typeface="Times New Roman" panose="02020603050405020304" pitchFamily="18" charset="0"/>
                </a:rPr>
                <a:t>354 dm =  ….. m ….. dm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DE6C19-37AA-4D55-B203-0CA4C11C2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47" y="633073"/>
            <a:ext cx="1828800" cy="14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1BF8-DFDC-47FA-9179-0DA83D210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05" y="1832330"/>
            <a:ext cx="1619694" cy="445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F07C3-4F38-4220-AD03-4C6C0ECBD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4" y="4696912"/>
            <a:ext cx="1480559" cy="15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79009-6437-4B91-9359-59C56302401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93" y="4786086"/>
            <a:ext cx="1354108" cy="1495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73A81-4537-406E-B3CE-A31805A589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  <p:pic>
        <p:nvPicPr>
          <p:cNvPr id="26" name="59c3c5f047238">
            <a:hlinkClick r:id="" action="ppaction://media"/>
            <a:extLst>
              <a:ext uri="{FF2B5EF4-FFF2-40B4-BE49-F238E27FC236}">
                <a16:creationId xmlns:a16="http://schemas.microsoft.com/office/drawing/2014/main" id="{B0D31032-F0AD-4067-9A69-879234BD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306516" y="1358810"/>
            <a:ext cx="487363" cy="48736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66CE2CC-C6FC-4C02-8800-255EB55AE7A1}"/>
              </a:ext>
            </a:extLst>
          </p:cNvPr>
          <p:cNvGrpSpPr/>
          <p:nvPr/>
        </p:nvGrpSpPr>
        <p:grpSpPr>
          <a:xfrm>
            <a:off x="2256516" y="3429000"/>
            <a:ext cx="4677684" cy="1549923"/>
            <a:chOff x="2256516" y="3433557"/>
            <a:chExt cx="4677684" cy="154992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A52592-0BB8-4E56-8777-98E51EF60298}"/>
                </a:ext>
              </a:extLst>
            </p:cNvPr>
            <p:cNvSpPr/>
            <p:nvPr/>
          </p:nvSpPr>
          <p:spPr>
            <a:xfrm>
              <a:off x="2590800" y="364236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24F6AB-4202-4A41-B1CC-10AFAD07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56516" y="3433557"/>
              <a:ext cx="1154488" cy="15499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74302B-8BF6-442B-A767-DCF07F5816C6}"/>
                </a:ext>
              </a:extLst>
            </p:cNvPr>
            <p:cNvSpPr txBox="1"/>
            <p:nvPr/>
          </p:nvSpPr>
          <p:spPr>
            <a:xfrm>
              <a:off x="3781204" y="3989903"/>
              <a:ext cx="220252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35 m 4 dm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401136-2892-4E74-8408-0ECBBDBDCC02}"/>
              </a:ext>
            </a:extLst>
          </p:cNvPr>
          <p:cNvGrpSpPr/>
          <p:nvPr/>
        </p:nvGrpSpPr>
        <p:grpSpPr>
          <a:xfrm>
            <a:off x="7167386" y="3353692"/>
            <a:ext cx="4567414" cy="1678288"/>
            <a:chOff x="7167386" y="3353692"/>
            <a:chExt cx="4567414" cy="167828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DED7621-90B0-4A1A-9CEE-2AF593FBD5ED}"/>
                </a:ext>
              </a:extLst>
            </p:cNvPr>
            <p:cNvSpPr/>
            <p:nvPr/>
          </p:nvSpPr>
          <p:spPr>
            <a:xfrm>
              <a:off x="7391400" y="367284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9C561F4-337C-4F74-B8C1-E9E1657F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67386" y="3353692"/>
              <a:ext cx="987997" cy="167828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405B9B-8989-4F0C-8CCF-4509B3A6EECA}"/>
                </a:ext>
              </a:extLst>
            </p:cNvPr>
            <p:cNvSpPr txBox="1"/>
            <p:nvPr/>
          </p:nvSpPr>
          <p:spPr>
            <a:xfrm>
              <a:off x="8481687" y="3989903"/>
              <a:ext cx="241732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35 m 54 dm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C13E8F7-E341-4A4A-8467-9009F4679AEA}"/>
              </a:ext>
            </a:extLst>
          </p:cNvPr>
          <p:cNvGrpSpPr/>
          <p:nvPr/>
        </p:nvGrpSpPr>
        <p:grpSpPr>
          <a:xfrm>
            <a:off x="2228026" y="5129048"/>
            <a:ext cx="4706174" cy="1549923"/>
            <a:chOff x="2228026" y="5129048"/>
            <a:chExt cx="4706174" cy="15499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1D00E1D-A2B2-4255-A5D2-8BDE9DF92CF0}"/>
                </a:ext>
              </a:extLst>
            </p:cNvPr>
            <p:cNvSpPr/>
            <p:nvPr/>
          </p:nvSpPr>
          <p:spPr>
            <a:xfrm>
              <a:off x="25908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E08832-3DCC-49A4-AC1D-099A79C0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8026" y="5129048"/>
              <a:ext cx="929351" cy="15499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128BEF-07EE-4FEE-9225-7F18ADBAC7D5}"/>
                </a:ext>
              </a:extLst>
            </p:cNvPr>
            <p:cNvSpPr txBox="1"/>
            <p:nvPr/>
          </p:nvSpPr>
          <p:spPr>
            <a:xfrm>
              <a:off x="3801239" y="5635627"/>
              <a:ext cx="2162451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3 m 54 dm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0854B2-F80C-4FF7-88D5-341CFE138CE3}"/>
              </a:ext>
            </a:extLst>
          </p:cNvPr>
          <p:cNvGrpSpPr/>
          <p:nvPr/>
        </p:nvGrpSpPr>
        <p:grpSpPr>
          <a:xfrm>
            <a:off x="7144988" y="5089690"/>
            <a:ext cx="4589812" cy="1548524"/>
            <a:chOff x="7144988" y="5089690"/>
            <a:chExt cx="4589812" cy="154852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814C31-9D0A-41B1-ADED-E8FF4ABD4B00}"/>
                </a:ext>
              </a:extLst>
            </p:cNvPr>
            <p:cNvSpPr/>
            <p:nvPr/>
          </p:nvSpPr>
          <p:spPr>
            <a:xfrm>
              <a:off x="73914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B0FE3D-55AC-44FB-900D-361A2433C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4988" y="5089690"/>
              <a:ext cx="951590" cy="154852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81D0B3-76A8-47AE-B788-8A81D806EC61}"/>
                </a:ext>
              </a:extLst>
            </p:cNvPr>
            <p:cNvSpPr txBox="1"/>
            <p:nvPr/>
          </p:nvSpPr>
          <p:spPr>
            <a:xfrm>
              <a:off x="8481681" y="5635627"/>
              <a:ext cx="2417329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0000FF"/>
                  </a:solidFill>
                  <a:latin typeface="+mj-lt"/>
                </a:rPr>
                <a:t>35 m 40 dm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792BB09-07F5-4F2A-A006-4A958E2892B1}"/>
              </a:ext>
            </a:extLst>
          </p:cNvPr>
          <p:cNvSpPr/>
          <p:nvPr/>
        </p:nvSpPr>
        <p:spPr>
          <a:xfrm>
            <a:off x="-1257799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Khi đến mỗi Slide, thầy cô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nhấp chuột trái 1 lần hoặc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phím mũi tên qua phải thì câu hỏi và đáp án sẽ tự xuất hiện.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4113E9-F50F-44AF-B583-47ED78FBE603}"/>
              </a:ext>
            </a:extLst>
          </p:cNvPr>
          <p:cNvSpPr/>
          <p:nvPr/>
        </p:nvSpPr>
        <p:spPr>
          <a:xfrm>
            <a:off x="3681816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Sau khi HS đưa ra đáp án qua Camera, thầy cô nhấp vào đáp án đúng để xác nhận đáp án.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DE6512-6432-405C-A619-64B28BB1F945}"/>
              </a:ext>
            </a:extLst>
          </p:cNvPr>
          <p:cNvSpPr/>
          <p:nvPr/>
        </p:nvSpPr>
        <p:spPr>
          <a:xfrm>
            <a:off x="8640481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Để chuyển sang câu hỏi tiếp theo, thầy cô nhấp phím mũi tên qua phải 2 lần hoặc</a:t>
            </a:r>
            <a:br>
              <a:rPr lang="en-US" sz="2800">
                <a:solidFill>
                  <a:schemeClr val="tx1"/>
                </a:solidFill>
              </a:rPr>
            </a:br>
            <a:r>
              <a:rPr lang="en-US" sz="2800">
                <a:solidFill>
                  <a:schemeClr val="tx1"/>
                </a:solidFill>
              </a:rPr>
              <a:t>nhấp chuột trái 2 lần.</a:t>
            </a:r>
          </a:p>
        </p:txBody>
      </p:sp>
    </p:spTree>
    <p:extLst>
      <p:ext uri="{BB962C8B-B14F-4D97-AF65-F5344CB8AC3E}">
        <p14:creationId xmlns:p14="http://schemas.microsoft.com/office/powerpoint/2010/main" val="37631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1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0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1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1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688</TotalTime>
  <Words>1066</Words>
  <Application>Microsoft Office PowerPoint</Application>
  <PresentationFormat>Widescreen</PresentationFormat>
  <Paragraphs>158</Paragraphs>
  <Slides>20</Slides>
  <Notes>14</Notes>
  <HiddenSlides>0</HiddenSlides>
  <MMClips>5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等线</vt:lpstr>
      <vt:lpstr>.VnTime</vt:lpstr>
      <vt:lpstr>Arial</vt:lpstr>
      <vt:lpstr>Calibri</vt:lpstr>
      <vt:lpstr>Calibri Light</vt:lpstr>
      <vt:lpstr>iCiel Cadena</vt:lpstr>
      <vt:lpstr>Times New Roman</vt:lpstr>
      <vt:lpstr>方正喵呜体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NGUYỄN NHÂN</cp:lastModifiedBy>
  <cp:revision>22</cp:revision>
  <dcterms:created xsi:type="dcterms:W3CDTF">2017-08-18T03:02:00Z</dcterms:created>
  <dcterms:modified xsi:type="dcterms:W3CDTF">2021-10-12T11:16:34Z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